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notesMasterIdLst>
    <p:notesMasterId r:id="rId7"/>
  </p:notesMasterIdLst>
  <p:sldIdLst>
    <p:sldId id="256" r:id="rId6"/>
  </p:sldIdLst>
  <p:sldSz cx="18288000" cy="10287000"/>
  <p:notesSz cx="6858000" cy="9144000"/>
  <p:embeddedFontLst>
    <p:embeddedFont>
      <p:font typeface="Arial Bold" charset="1" panose="020B0704020202020204"/>
      <p:regular r:id="rId10"/>
    </p:embeddedFont>
    <p:embeddedFont>
      <p:font typeface="Arial Italics" charset="1" panose="020B0604020202090204"/>
      <p:regular r:id="rId11"/>
    </p:embeddedFont>
    <p:embeddedFont>
      <p:font typeface="Arial" charset="1" panose="020B0604020202020204"/>
      <p:regular r:id="rId12"/>
    </p:embeddedFont>
    <p:embeddedFont>
      <p:font typeface="Calibri (MS) Bold" charset="1" panose="020F0702030404030204"/>
      <p:regular r:id="rId1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notesMasters/notesMaster1.xml" Type="http://schemas.openxmlformats.org/officeDocument/2006/relationships/notesMaster"/><Relationship Id="rId8" Target="theme/theme2.xml" Type="http://schemas.openxmlformats.org/officeDocument/2006/relationships/theme"/><Relationship Id="rId9" Target="notesSlides/notesSlide1.xml" Type="http://schemas.openxmlformats.org/officeDocument/2006/relationships/notesSlide"/></Relationships>
</file>

<file path=ppt/notesMasters/_rels/notesMaster1.xml.rels><?xml version="1.0" encoding="UTF-8" standalone="yes"?><Relationships xmlns="http://schemas.openxmlformats.org/package/2006/relationships"><Relationship Id="rId1" Target="../theme/theme2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1.7.2013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1.xml" Type="http://schemas.openxmlformats.org/officeDocument/2006/relationships/slide"/></Relationships>
</file>

<file path=ppt/notesSlides/notesSlide1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1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.xml" Type="http://schemas.openxmlformats.org/officeDocument/2006/relationships/notesSlide"/><Relationship Id="rId3" Target="../media/image1.jpeg" Type="http://schemas.openxmlformats.org/officeDocument/2006/relationships/image"/><Relationship Id="rId4" Target="../media/image2.png" Type="http://schemas.openxmlformats.org/officeDocument/2006/relationships/image"/><Relationship Id="rId5" Target="../media/image3.png" Type="http://schemas.openxmlformats.org/officeDocument/2006/relationships/image"/><Relationship Id="rId6" Target="../media/image4.sv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EF2F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411480" y="411480"/>
            <a:ext cx="17419320" cy="1028700"/>
            <a:chOff x="0" y="0"/>
            <a:chExt cx="23225760" cy="13716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3225761" cy="1371600"/>
            </a:xfrm>
            <a:custGeom>
              <a:avLst/>
              <a:gdLst/>
              <a:ahLst/>
              <a:cxnLst/>
              <a:rect r="r" b="b" t="t" l="l"/>
              <a:pathLst>
                <a:path h="1371600" w="23225761">
                  <a:moveTo>
                    <a:pt x="0" y="219456"/>
                  </a:moveTo>
                  <a:cubicBezTo>
                    <a:pt x="0" y="98298"/>
                    <a:pt x="98298" y="0"/>
                    <a:pt x="219456" y="0"/>
                  </a:cubicBezTo>
                  <a:lnTo>
                    <a:pt x="23006304" y="0"/>
                  </a:lnTo>
                  <a:cubicBezTo>
                    <a:pt x="23127463" y="0"/>
                    <a:pt x="23225761" y="98298"/>
                    <a:pt x="23225761" y="219456"/>
                  </a:cubicBezTo>
                  <a:lnTo>
                    <a:pt x="23225761" y="1152144"/>
                  </a:lnTo>
                  <a:cubicBezTo>
                    <a:pt x="23225761" y="1273302"/>
                    <a:pt x="23127463" y="1371600"/>
                    <a:pt x="23006304" y="1371600"/>
                  </a:cubicBezTo>
                  <a:lnTo>
                    <a:pt x="219456" y="1371600"/>
                  </a:lnTo>
                  <a:cubicBezTo>
                    <a:pt x="98298" y="1371600"/>
                    <a:pt x="0" y="1273302"/>
                    <a:pt x="0" y="1152144"/>
                  </a:cubicBezTo>
                  <a:close/>
                </a:path>
              </a:pathLst>
            </a:custGeom>
            <a:solidFill>
              <a:srgbClr val="A6A6A6"/>
            </a:solidFill>
          </p:spPr>
        </p:sp>
      </p:grpSp>
      <p:grpSp>
        <p:nvGrpSpPr>
          <p:cNvPr name="Group 4" id="4"/>
          <p:cNvGrpSpPr/>
          <p:nvPr/>
        </p:nvGrpSpPr>
        <p:grpSpPr>
          <a:xfrm rot="0">
            <a:off x="822960" y="521208"/>
            <a:ext cx="6858000" cy="557752"/>
            <a:chOff x="0" y="0"/>
            <a:chExt cx="9144000" cy="743669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9144000" cy="743669"/>
            </a:xfrm>
            <a:custGeom>
              <a:avLst/>
              <a:gdLst/>
              <a:ahLst/>
              <a:cxnLst/>
              <a:rect r="r" b="b" t="t" l="l"/>
              <a:pathLst>
                <a:path h="743669" w="9144000">
                  <a:moveTo>
                    <a:pt x="0" y="0"/>
                  </a:moveTo>
                  <a:lnTo>
                    <a:pt x="9144000" y="0"/>
                  </a:lnTo>
                  <a:lnTo>
                    <a:pt x="9144000" y="743669"/>
                  </a:lnTo>
                  <a:lnTo>
                    <a:pt x="0" y="743669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190400" r="0" b="-188767"/>
              </a:stretch>
            </a:blipFill>
          </p:spPr>
        </p:sp>
        <p:sp>
          <p:nvSpPr>
            <p:cNvPr name="TextBox 6" id="6"/>
            <p:cNvSpPr txBox="true"/>
            <p:nvPr/>
          </p:nvSpPr>
          <p:spPr>
            <a:xfrm>
              <a:off x="0" y="-19050"/>
              <a:ext cx="9144000" cy="762719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3240"/>
                </a:lnSpc>
              </a:pPr>
              <a:r>
                <a:rPr lang="en-US" b="true" sz="2700">
                  <a:solidFill>
                    <a:srgbClr val="1F628E"/>
                  </a:solidFill>
                  <a:latin typeface="Arial Bold"/>
                  <a:ea typeface="Arial Bold"/>
                  <a:cs typeface="Arial Bold"/>
                  <a:sym typeface="Arial Bold"/>
                </a:rPr>
                <a:t>WIRKUNGSBOARD</a:t>
              </a:r>
            </a:p>
          </p:txBody>
        </p:sp>
      </p:grpSp>
      <p:grpSp>
        <p:nvGrpSpPr>
          <p:cNvPr name="Group 7" id="7"/>
          <p:cNvGrpSpPr/>
          <p:nvPr/>
        </p:nvGrpSpPr>
        <p:grpSpPr>
          <a:xfrm rot="0">
            <a:off x="822960" y="987552"/>
            <a:ext cx="6858000" cy="342900"/>
            <a:chOff x="0" y="0"/>
            <a:chExt cx="9144000" cy="457200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9144000" cy="457200"/>
            </a:xfrm>
            <a:custGeom>
              <a:avLst/>
              <a:gdLst/>
              <a:ahLst/>
              <a:cxnLst/>
              <a:rect r="r" b="b" t="t" l="l"/>
              <a:pathLst>
                <a:path h="457200" w="9144000">
                  <a:moveTo>
                    <a:pt x="0" y="0"/>
                  </a:moveTo>
                  <a:lnTo>
                    <a:pt x="9144000" y="0"/>
                  </a:lnTo>
                  <a:lnTo>
                    <a:pt x="9144000" y="457200"/>
                  </a:lnTo>
                  <a:lnTo>
                    <a:pt x="0" y="45720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339700" r="0" b="-339700"/>
              </a:stretch>
            </a:blipFill>
          </p:spPr>
        </p:sp>
        <p:sp>
          <p:nvSpPr>
            <p:cNvPr name="TextBox 9" id="9"/>
            <p:cNvSpPr txBox="true"/>
            <p:nvPr/>
          </p:nvSpPr>
          <p:spPr>
            <a:xfrm>
              <a:off x="0" y="-19050"/>
              <a:ext cx="9144000" cy="476250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1620"/>
                </a:lnSpc>
              </a:pPr>
              <a:r>
                <a:rPr lang="en-US" sz="1350" i="true">
                  <a:solidFill>
                    <a:srgbClr val="1F628E"/>
                  </a:solidFill>
                  <a:latin typeface="Arial Italics"/>
                  <a:ea typeface="Arial Italics"/>
                  <a:cs typeface="Arial Italics"/>
                  <a:sym typeface="Arial Italics"/>
                </a:rPr>
                <a:t>Damit Klarheit sichtbar wird.</a:t>
              </a:r>
            </a:p>
          </p:txBody>
        </p:sp>
      </p:grpSp>
      <p:grpSp>
        <p:nvGrpSpPr>
          <p:cNvPr name="Group 10" id="10"/>
          <p:cNvGrpSpPr/>
          <p:nvPr/>
        </p:nvGrpSpPr>
        <p:grpSpPr>
          <a:xfrm rot="0">
            <a:off x="13030200" y="521208"/>
            <a:ext cx="4389120" cy="480060"/>
            <a:chOff x="0" y="0"/>
            <a:chExt cx="5852160" cy="640080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5852160" cy="640080"/>
            </a:xfrm>
            <a:custGeom>
              <a:avLst/>
              <a:gdLst/>
              <a:ahLst/>
              <a:cxnLst/>
              <a:rect r="r" b="b" t="t" l="l"/>
              <a:pathLst>
                <a:path h="640080" w="5852160">
                  <a:moveTo>
                    <a:pt x="0" y="0"/>
                  </a:moveTo>
                  <a:lnTo>
                    <a:pt x="5852160" y="0"/>
                  </a:lnTo>
                  <a:lnTo>
                    <a:pt x="5852160" y="640080"/>
                  </a:lnTo>
                  <a:lnTo>
                    <a:pt x="0" y="640080"/>
                  </a:lnTo>
                  <a:close/>
                </a:path>
              </a:pathLst>
            </a:custGeom>
            <a:blipFill>
              <a:blip r:embed="rId4">
                <a:alphaModFix amt="0"/>
              </a:blip>
              <a:stretch>
                <a:fillRect l="0" t="-241856" r="0" b="-241856"/>
              </a:stretch>
            </a:blipFill>
          </p:spPr>
        </p:sp>
        <p:sp>
          <p:nvSpPr>
            <p:cNvPr name="TextBox 12" id="12"/>
            <p:cNvSpPr txBox="true"/>
            <p:nvPr/>
          </p:nvSpPr>
          <p:spPr>
            <a:xfrm>
              <a:off x="0" y="-19050"/>
              <a:ext cx="5852160" cy="659130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r">
                <a:lnSpc>
                  <a:spcPts val="1620"/>
                </a:lnSpc>
              </a:pPr>
              <a:r>
                <a:rPr lang="en-US" b="true" sz="1350">
                  <a:solidFill>
                    <a:srgbClr val="1F628E"/>
                  </a:solidFill>
                  <a:latin typeface="Arial Bold"/>
                  <a:ea typeface="Arial Bold"/>
                  <a:cs typeface="Arial Bold"/>
                  <a:sym typeface="Arial Bold"/>
                </a:rPr>
                <a:t>Struktur schafft Ergebnisse</a:t>
              </a:r>
            </a:p>
          </p:txBody>
        </p:sp>
      </p:grpSp>
      <p:grpSp>
        <p:nvGrpSpPr>
          <p:cNvPr name="Group 13" id="13"/>
          <p:cNvGrpSpPr/>
          <p:nvPr/>
        </p:nvGrpSpPr>
        <p:grpSpPr>
          <a:xfrm rot="0">
            <a:off x="13030200" y="987552"/>
            <a:ext cx="4389120" cy="342900"/>
            <a:chOff x="0" y="0"/>
            <a:chExt cx="5852160" cy="457200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5852160" cy="457200"/>
            </a:xfrm>
            <a:custGeom>
              <a:avLst/>
              <a:gdLst/>
              <a:ahLst/>
              <a:cxnLst/>
              <a:rect r="r" b="b" t="t" l="l"/>
              <a:pathLst>
                <a:path h="457200" w="5852160">
                  <a:moveTo>
                    <a:pt x="0" y="0"/>
                  </a:moveTo>
                  <a:lnTo>
                    <a:pt x="5852160" y="0"/>
                  </a:lnTo>
                  <a:lnTo>
                    <a:pt x="5852160" y="457200"/>
                  </a:lnTo>
                  <a:lnTo>
                    <a:pt x="0" y="45720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199408" r="0" b="-199408"/>
              </a:stretch>
            </a:blipFill>
          </p:spPr>
        </p:sp>
        <p:sp>
          <p:nvSpPr>
            <p:cNvPr name="TextBox 15" id="15"/>
            <p:cNvSpPr txBox="true"/>
            <p:nvPr/>
          </p:nvSpPr>
          <p:spPr>
            <a:xfrm>
              <a:off x="0" y="-19050"/>
              <a:ext cx="5852160" cy="476250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r">
                <a:lnSpc>
                  <a:spcPts val="1439"/>
                </a:lnSpc>
              </a:pPr>
              <a:r>
                <a:rPr lang="en-US" sz="1200">
                  <a:solidFill>
                    <a:srgbClr val="1F628E"/>
                  </a:solidFill>
                  <a:latin typeface="Arial"/>
                  <a:ea typeface="Arial"/>
                  <a:cs typeface="Arial"/>
                  <a:sym typeface="Arial"/>
                </a:rPr>
                <a:t>eid-hub.de</a:t>
              </a:r>
            </a:p>
          </p:txBody>
        </p:sp>
      </p:grpSp>
      <p:grpSp>
        <p:nvGrpSpPr>
          <p:cNvPr name="Group 16" id="16"/>
          <p:cNvGrpSpPr/>
          <p:nvPr/>
        </p:nvGrpSpPr>
        <p:grpSpPr>
          <a:xfrm rot="0">
            <a:off x="406718" y="1641158"/>
            <a:ext cx="4240911" cy="1655445"/>
            <a:chOff x="0" y="0"/>
            <a:chExt cx="5654548" cy="2207260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6350" y="6350"/>
              <a:ext cx="5641848" cy="2194560"/>
            </a:xfrm>
            <a:custGeom>
              <a:avLst/>
              <a:gdLst/>
              <a:ahLst/>
              <a:cxnLst/>
              <a:rect r="r" b="b" t="t" l="l"/>
              <a:pathLst>
                <a:path h="2194560" w="5641848">
                  <a:moveTo>
                    <a:pt x="0" y="146304"/>
                  </a:moveTo>
                  <a:cubicBezTo>
                    <a:pt x="0" y="65532"/>
                    <a:pt x="65786" y="0"/>
                    <a:pt x="146812" y="0"/>
                  </a:cubicBezTo>
                  <a:lnTo>
                    <a:pt x="5495036" y="0"/>
                  </a:lnTo>
                  <a:cubicBezTo>
                    <a:pt x="5576189" y="0"/>
                    <a:pt x="5641848" y="65532"/>
                    <a:pt x="5641848" y="146304"/>
                  </a:cubicBezTo>
                  <a:lnTo>
                    <a:pt x="5641848" y="2048256"/>
                  </a:lnTo>
                  <a:cubicBezTo>
                    <a:pt x="5641848" y="2129028"/>
                    <a:pt x="5576062" y="2194560"/>
                    <a:pt x="5495036" y="2194560"/>
                  </a:cubicBezTo>
                  <a:lnTo>
                    <a:pt x="146812" y="2194560"/>
                  </a:lnTo>
                  <a:cubicBezTo>
                    <a:pt x="65786" y="2194560"/>
                    <a:pt x="0" y="2129028"/>
                    <a:pt x="0" y="2048256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Freeform 18" id="18"/>
            <p:cNvSpPr/>
            <p:nvPr/>
          </p:nvSpPr>
          <p:spPr>
            <a:xfrm flipH="false" flipV="false" rot="0">
              <a:off x="0" y="0"/>
              <a:ext cx="5654548" cy="2207260"/>
            </a:xfrm>
            <a:custGeom>
              <a:avLst/>
              <a:gdLst/>
              <a:ahLst/>
              <a:cxnLst/>
              <a:rect r="r" b="b" t="t" l="l"/>
              <a:pathLst>
                <a:path h="2207260" w="5654548">
                  <a:moveTo>
                    <a:pt x="0" y="152654"/>
                  </a:moveTo>
                  <a:cubicBezTo>
                    <a:pt x="0" y="68326"/>
                    <a:pt x="68580" y="0"/>
                    <a:pt x="153162" y="0"/>
                  </a:cubicBezTo>
                  <a:lnTo>
                    <a:pt x="5501386" y="0"/>
                  </a:lnTo>
                  <a:lnTo>
                    <a:pt x="5501386" y="6350"/>
                  </a:lnTo>
                  <a:lnTo>
                    <a:pt x="5501386" y="0"/>
                  </a:lnTo>
                  <a:cubicBezTo>
                    <a:pt x="5585968" y="0"/>
                    <a:pt x="5654548" y="68326"/>
                    <a:pt x="5654548" y="152654"/>
                  </a:cubicBezTo>
                  <a:lnTo>
                    <a:pt x="5648198" y="152654"/>
                  </a:lnTo>
                  <a:lnTo>
                    <a:pt x="5654548" y="152654"/>
                  </a:lnTo>
                  <a:lnTo>
                    <a:pt x="5654548" y="2054606"/>
                  </a:lnTo>
                  <a:lnTo>
                    <a:pt x="5648198" y="2054606"/>
                  </a:lnTo>
                  <a:lnTo>
                    <a:pt x="5654548" y="2054606"/>
                  </a:lnTo>
                  <a:cubicBezTo>
                    <a:pt x="5654548" y="2138934"/>
                    <a:pt x="5585968" y="2207260"/>
                    <a:pt x="5501386" y="2207260"/>
                  </a:cubicBezTo>
                  <a:lnTo>
                    <a:pt x="5501386" y="2200910"/>
                  </a:lnTo>
                  <a:lnTo>
                    <a:pt x="5501386" y="2207260"/>
                  </a:lnTo>
                  <a:lnTo>
                    <a:pt x="153162" y="2207260"/>
                  </a:lnTo>
                  <a:lnTo>
                    <a:pt x="153162" y="2200910"/>
                  </a:lnTo>
                  <a:lnTo>
                    <a:pt x="153162" y="2207260"/>
                  </a:lnTo>
                  <a:cubicBezTo>
                    <a:pt x="68580" y="2207260"/>
                    <a:pt x="0" y="2138934"/>
                    <a:pt x="0" y="2054606"/>
                  </a:cubicBezTo>
                  <a:lnTo>
                    <a:pt x="0" y="152654"/>
                  </a:lnTo>
                  <a:lnTo>
                    <a:pt x="6350" y="152654"/>
                  </a:lnTo>
                  <a:lnTo>
                    <a:pt x="0" y="152654"/>
                  </a:lnTo>
                  <a:moveTo>
                    <a:pt x="12700" y="152654"/>
                  </a:moveTo>
                  <a:lnTo>
                    <a:pt x="12700" y="2054606"/>
                  </a:lnTo>
                  <a:lnTo>
                    <a:pt x="6350" y="2054606"/>
                  </a:lnTo>
                  <a:lnTo>
                    <a:pt x="12700" y="2054606"/>
                  </a:lnTo>
                  <a:cubicBezTo>
                    <a:pt x="12700" y="2131822"/>
                    <a:pt x="75565" y="2194560"/>
                    <a:pt x="153162" y="2194560"/>
                  </a:cubicBezTo>
                  <a:lnTo>
                    <a:pt x="5501386" y="2194560"/>
                  </a:lnTo>
                  <a:cubicBezTo>
                    <a:pt x="5578983" y="2194560"/>
                    <a:pt x="5641848" y="2131822"/>
                    <a:pt x="5641848" y="2054606"/>
                  </a:cubicBezTo>
                  <a:lnTo>
                    <a:pt x="5641848" y="152654"/>
                  </a:lnTo>
                  <a:cubicBezTo>
                    <a:pt x="5641848" y="75438"/>
                    <a:pt x="5578983" y="12700"/>
                    <a:pt x="5501386" y="12700"/>
                  </a:cubicBezTo>
                  <a:lnTo>
                    <a:pt x="153162" y="12700"/>
                  </a:lnTo>
                  <a:lnTo>
                    <a:pt x="153162" y="6350"/>
                  </a:lnTo>
                  <a:lnTo>
                    <a:pt x="153162" y="12700"/>
                  </a:lnTo>
                  <a:cubicBezTo>
                    <a:pt x="75565" y="12700"/>
                    <a:pt x="12700" y="75438"/>
                    <a:pt x="12700" y="152654"/>
                  </a:cubicBezTo>
                  <a:close/>
                </a:path>
              </a:pathLst>
            </a:custGeom>
            <a:solidFill>
              <a:srgbClr val="C8D8E4"/>
            </a:solidFill>
          </p:spPr>
        </p:sp>
      </p:grpSp>
      <p:grpSp>
        <p:nvGrpSpPr>
          <p:cNvPr name="Group 19" id="19"/>
          <p:cNvGrpSpPr/>
          <p:nvPr/>
        </p:nvGrpSpPr>
        <p:grpSpPr>
          <a:xfrm rot="0">
            <a:off x="576072" y="1728216"/>
            <a:ext cx="3957066" cy="411480"/>
            <a:chOff x="0" y="0"/>
            <a:chExt cx="5276088" cy="548640"/>
          </a:xfrm>
        </p:grpSpPr>
        <p:sp>
          <p:nvSpPr>
            <p:cNvPr name="Freeform 20" id="20"/>
            <p:cNvSpPr/>
            <p:nvPr/>
          </p:nvSpPr>
          <p:spPr>
            <a:xfrm flipH="false" flipV="false" rot="0">
              <a:off x="0" y="0"/>
              <a:ext cx="5276088" cy="548640"/>
            </a:xfrm>
            <a:custGeom>
              <a:avLst/>
              <a:gdLst/>
              <a:ahLst/>
              <a:cxnLst/>
              <a:rect r="r" b="b" t="t" l="l"/>
              <a:pathLst>
                <a:path h="548640" w="5276088">
                  <a:moveTo>
                    <a:pt x="0" y="0"/>
                  </a:moveTo>
                  <a:lnTo>
                    <a:pt x="5276088" y="0"/>
                  </a:lnTo>
                  <a:lnTo>
                    <a:pt x="5276088" y="548640"/>
                  </a:lnTo>
                  <a:lnTo>
                    <a:pt x="0" y="54864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137381" r="0" b="-137381"/>
              </a:stretch>
            </a:blipFill>
          </p:spPr>
        </p:sp>
        <p:sp>
          <p:nvSpPr>
            <p:cNvPr name="TextBox 21" id="21"/>
            <p:cNvSpPr txBox="true"/>
            <p:nvPr/>
          </p:nvSpPr>
          <p:spPr>
            <a:xfrm>
              <a:off x="0" y="-38100"/>
              <a:ext cx="5276088" cy="586740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1800"/>
                </a:lnSpc>
              </a:pPr>
              <a:r>
                <a:rPr lang="en-US" sz="1500" b="true">
                  <a:solidFill>
                    <a:srgbClr val="D4884A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◎  </a:t>
              </a:r>
              <a:r>
                <a:rPr lang="en-US" sz="1500" b="true">
                  <a:solidFill>
                    <a:srgbClr val="1A3A4A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Quartalsziel</a:t>
              </a:r>
            </a:p>
          </p:txBody>
        </p:sp>
      </p:grpSp>
      <p:grpSp>
        <p:nvGrpSpPr>
          <p:cNvPr name="Group 22" id="22"/>
          <p:cNvGrpSpPr/>
          <p:nvPr/>
        </p:nvGrpSpPr>
        <p:grpSpPr>
          <a:xfrm rot="0">
            <a:off x="576072" y="2125980"/>
            <a:ext cx="3902202" cy="301752"/>
            <a:chOff x="0" y="0"/>
            <a:chExt cx="5202936" cy="402336"/>
          </a:xfrm>
        </p:grpSpPr>
        <p:sp>
          <p:nvSpPr>
            <p:cNvPr name="Freeform 23" id="23"/>
            <p:cNvSpPr/>
            <p:nvPr/>
          </p:nvSpPr>
          <p:spPr>
            <a:xfrm flipH="false" flipV="false" rot="0">
              <a:off x="0" y="0"/>
              <a:ext cx="5202936" cy="402336"/>
            </a:xfrm>
            <a:custGeom>
              <a:avLst/>
              <a:gdLst/>
              <a:ahLst/>
              <a:cxnLst/>
              <a:rect r="r" b="b" t="t" l="l"/>
              <a:pathLst>
                <a:path h="402336" w="5202936">
                  <a:moveTo>
                    <a:pt x="0" y="0"/>
                  </a:moveTo>
                  <a:lnTo>
                    <a:pt x="5202936" y="0"/>
                  </a:lnTo>
                  <a:lnTo>
                    <a:pt x="5202936" y="402336"/>
                  </a:lnTo>
                  <a:lnTo>
                    <a:pt x="0" y="402336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201976" r="0" b="-201976"/>
              </a:stretch>
            </a:blipFill>
          </p:spPr>
        </p:sp>
        <p:sp>
          <p:nvSpPr>
            <p:cNvPr name="TextBox 24" id="24"/>
            <p:cNvSpPr txBox="true"/>
            <p:nvPr/>
          </p:nvSpPr>
          <p:spPr>
            <a:xfrm>
              <a:off x="0" y="-9525"/>
              <a:ext cx="5202936" cy="411861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1260"/>
                </a:lnSpc>
              </a:pPr>
              <a:r>
                <a:rPr lang="en-US" sz="1050">
                  <a:solidFill>
                    <a:srgbClr val="6B8A9A"/>
                  </a:solidFill>
                  <a:latin typeface="Arial"/>
                  <a:ea typeface="Arial"/>
                  <a:cs typeface="Arial"/>
                  <a:sym typeface="Arial"/>
                </a:rPr>
                <a:t>Was wollen wir dieses Quartal erreichen?</a:t>
              </a:r>
            </a:p>
          </p:txBody>
        </p:sp>
      </p:grpSp>
      <p:grpSp>
        <p:nvGrpSpPr>
          <p:cNvPr name="Group 25" id="25"/>
          <p:cNvGrpSpPr/>
          <p:nvPr/>
        </p:nvGrpSpPr>
        <p:grpSpPr>
          <a:xfrm rot="0">
            <a:off x="573214" y="2466022"/>
            <a:ext cx="3907917" cy="5715"/>
            <a:chOff x="0" y="0"/>
            <a:chExt cx="5210556" cy="7620"/>
          </a:xfrm>
        </p:grpSpPr>
        <p:sp>
          <p:nvSpPr>
            <p:cNvPr name="Freeform 26" id="26"/>
            <p:cNvSpPr/>
            <p:nvPr/>
          </p:nvSpPr>
          <p:spPr>
            <a:xfrm flipH="false" flipV="false" rot="0">
              <a:off x="3810" y="0"/>
              <a:ext cx="5194300" cy="7620"/>
            </a:xfrm>
            <a:custGeom>
              <a:avLst/>
              <a:gdLst/>
              <a:ahLst/>
              <a:cxnLst/>
              <a:rect r="r" b="b" t="t" l="l"/>
              <a:pathLst>
                <a:path h="7620" w="5194300">
                  <a:moveTo>
                    <a:pt x="25400" y="0"/>
                  </a:moveTo>
                  <a:lnTo>
                    <a:pt x="38100" y="0"/>
                  </a:lnTo>
                  <a:lnTo>
                    <a:pt x="38100" y="7620"/>
                  </a:lnTo>
                  <a:lnTo>
                    <a:pt x="25400" y="7620"/>
                  </a:lnTo>
                  <a:close/>
                  <a:moveTo>
                    <a:pt x="50800" y="7620"/>
                  </a:moveTo>
                  <a:lnTo>
                    <a:pt x="63500" y="7620"/>
                  </a:lnTo>
                  <a:lnTo>
                    <a:pt x="50800" y="7620"/>
                  </a:lnTo>
                  <a:close/>
                  <a:moveTo>
                    <a:pt x="76200" y="7620"/>
                  </a:moveTo>
                  <a:lnTo>
                    <a:pt x="88900" y="7620"/>
                  </a:lnTo>
                  <a:lnTo>
                    <a:pt x="76200" y="7620"/>
                  </a:lnTo>
                  <a:close/>
                  <a:moveTo>
                    <a:pt x="101600" y="7620"/>
                  </a:moveTo>
                  <a:lnTo>
                    <a:pt x="114300" y="7620"/>
                  </a:lnTo>
                  <a:lnTo>
                    <a:pt x="101600" y="7620"/>
                  </a:lnTo>
                  <a:close/>
                  <a:moveTo>
                    <a:pt x="127000" y="7620"/>
                  </a:moveTo>
                  <a:lnTo>
                    <a:pt x="139700" y="7620"/>
                  </a:lnTo>
                  <a:lnTo>
                    <a:pt x="127000" y="7620"/>
                  </a:lnTo>
                  <a:close/>
                  <a:moveTo>
                    <a:pt x="152400" y="7620"/>
                  </a:moveTo>
                  <a:lnTo>
                    <a:pt x="165100" y="7620"/>
                  </a:lnTo>
                  <a:lnTo>
                    <a:pt x="152400" y="7620"/>
                  </a:lnTo>
                  <a:close/>
                  <a:moveTo>
                    <a:pt x="177800" y="7620"/>
                  </a:moveTo>
                  <a:lnTo>
                    <a:pt x="190500" y="7620"/>
                  </a:lnTo>
                  <a:lnTo>
                    <a:pt x="177800" y="7620"/>
                  </a:lnTo>
                  <a:close/>
                  <a:moveTo>
                    <a:pt x="203200" y="7620"/>
                  </a:moveTo>
                  <a:lnTo>
                    <a:pt x="215900" y="7620"/>
                  </a:lnTo>
                  <a:lnTo>
                    <a:pt x="203200" y="7620"/>
                  </a:lnTo>
                  <a:close/>
                  <a:moveTo>
                    <a:pt x="228600" y="7620"/>
                  </a:moveTo>
                  <a:lnTo>
                    <a:pt x="241300" y="7620"/>
                  </a:lnTo>
                  <a:lnTo>
                    <a:pt x="228600" y="7620"/>
                  </a:lnTo>
                  <a:close/>
                  <a:moveTo>
                    <a:pt x="254000" y="7620"/>
                  </a:moveTo>
                  <a:lnTo>
                    <a:pt x="266700" y="7620"/>
                  </a:lnTo>
                  <a:lnTo>
                    <a:pt x="254000" y="7620"/>
                  </a:lnTo>
                  <a:close/>
                  <a:moveTo>
                    <a:pt x="279400" y="7620"/>
                  </a:moveTo>
                  <a:lnTo>
                    <a:pt x="292100" y="7620"/>
                  </a:lnTo>
                  <a:lnTo>
                    <a:pt x="279400" y="7620"/>
                  </a:lnTo>
                  <a:close/>
                  <a:moveTo>
                    <a:pt x="304800" y="7620"/>
                  </a:moveTo>
                  <a:lnTo>
                    <a:pt x="317500" y="7620"/>
                  </a:lnTo>
                  <a:lnTo>
                    <a:pt x="304800" y="7620"/>
                  </a:lnTo>
                  <a:close/>
                  <a:moveTo>
                    <a:pt x="330200" y="7620"/>
                  </a:moveTo>
                  <a:lnTo>
                    <a:pt x="342900" y="7620"/>
                  </a:lnTo>
                  <a:lnTo>
                    <a:pt x="330200" y="7620"/>
                  </a:lnTo>
                  <a:close/>
                  <a:moveTo>
                    <a:pt x="355600" y="7620"/>
                  </a:moveTo>
                  <a:lnTo>
                    <a:pt x="368300" y="7620"/>
                  </a:lnTo>
                  <a:lnTo>
                    <a:pt x="355600" y="7620"/>
                  </a:lnTo>
                  <a:close/>
                  <a:moveTo>
                    <a:pt x="381000" y="7620"/>
                  </a:moveTo>
                  <a:lnTo>
                    <a:pt x="393700" y="7620"/>
                  </a:lnTo>
                  <a:lnTo>
                    <a:pt x="381000" y="7620"/>
                  </a:lnTo>
                  <a:close/>
                  <a:moveTo>
                    <a:pt x="406400" y="7620"/>
                  </a:moveTo>
                  <a:lnTo>
                    <a:pt x="419100" y="7620"/>
                  </a:lnTo>
                  <a:lnTo>
                    <a:pt x="406400" y="7620"/>
                  </a:lnTo>
                  <a:close/>
                  <a:moveTo>
                    <a:pt x="431800" y="7620"/>
                  </a:moveTo>
                  <a:lnTo>
                    <a:pt x="444500" y="7620"/>
                  </a:lnTo>
                  <a:lnTo>
                    <a:pt x="431800" y="7620"/>
                  </a:lnTo>
                  <a:close/>
                  <a:moveTo>
                    <a:pt x="457200" y="7620"/>
                  </a:moveTo>
                  <a:lnTo>
                    <a:pt x="469900" y="7620"/>
                  </a:lnTo>
                  <a:lnTo>
                    <a:pt x="457200" y="7620"/>
                  </a:lnTo>
                  <a:close/>
                  <a:moveTo>
                    <a:pt x="482600" y="7620"/>
                  </a:moveTo>
                  <a:lnTo>
                    <a:pt x="495300" y="7620"/>
                  </a:lnTo>
                  <a:lnTo>
                    <a:pt x="482600" y="7620"/>
                  </a:lnTo>
                  <a:close/>
                  <a:moveTo>
                    <a:pt x="508000" y="7620"/>
                  </a:moveTo>
                  <a:lnTo>
                    <a:pt x="520700" y="7620"/>
                  </a:lnTo>
                  <a:lnTo>
                    <a:pt x="508000" y="7620"/>
                  </a:lnTo>
                  <a:close/>
                  <a:moveTo>
                    <a:pt x="533400" y="7620"/>
                  </a:moveTo>
                  <a:lnTo>
                    <a:pt x="546100" y="7620"/>
                  </a:lnTo>
                  <a:lnTo>
                    <a:pt x="533400" y="7620"/>
                  </a:lnTo>
                  <a:close/>
                  <a:moveTo>
                    <a:pt x="558800" y="7620"/>
                  </a:moveTo>
                  <a:lnTo>
                    <a:pt x="571500" y="7620"/>
                  </a:lnTo>
                  <a:lnTo>
                    <a:pt x="558800" y="7620"/>
                  </a:lnTo>
                  <a:close/>
                  <a:moveTo>
                    <a:pt x="584200" y="7620"/>
                  </a:moveTo>
                  <a:lnTo>
                    <a:pt x="596900" y="7620"/>
                  </a:lnTo>
                  <a:lnTo>
                    <a:pt x="584200" y="7620"/>
                  </a:lnTo>
                  <a:close/>
                  <a:moveTo>
                    <a:pt x="609600" y="7620"/>
                  </a:moveTo>
                  <a:lnTo>
                    <a:pt x="622300" y="7620"/>
                  </a:lnTo>
                  <a:lnTo>
                    <a:pt x="609600" y="7620"/>
                  </a:lnTo>
                  <a:close/>
                  <a:moveTo>
                    <a:pt x="635000" y="7620"/>
                  </a:moveTo>
                  <a:lnTo>
                    <a:pt x="647700" y="7620"/>
                  </a:lnTo>
                  <a:lnTo>
                    <a:pt x="635000" y="7620"/>
                  </a:lnTo>
                  <a:close/>
                  <a:moveTo>
                    <a:pt x="660400" y="7620"/>
                  </a:moveTo>
                  <a:lnTo>
                    <a:pt x="673100" y="7620"/>
                  </a:lnTo>
                  <a:lnTo>
                    <a:pt x="660400" y="7620"/>
                  </a:lnTo>
                  <a:close/>
                  <a:moveTo>
                    <a:pt x="685800" y="7620"/>
                  </a:moveTo>
                  <a:lnTo>
                    <a:pt x="698500" y="7620"/>
                  </a:lnTo>
                  <a:lnTo>
                    <a:pt x="685800" y="7620"/>
                  </a:lnTo>
                  <a:close/>
                  <a:moveTo>
                    <a:pt x="711200" y="7620"/>
                  </a:moveTo>
                  <a:lnTo>
                    <a:pt x="723900" y="7620"/>
                  </a:lnTo>
                  <a:lnTo>
                    <a:pt x="711200" y="7620"/>
                  </a:lnTo>
                  <a:close/>
                  <a:moveTo>
                    <a:pt x="736600" y="7620"/>
                  </a:moveTo>
                  <a:lnTo>
                    <a:pt x="749300" y="7620"/>
                  </a:lnTo>
                  <a:lnTo>
                    <a:pt x="736600" y="7620"/>
                  </a:lnTo>
                  <a:close/>
                  <a:moveTo>
                    <a:pt x="762000" y="7620"/>
                  </a:moveTo>
                  <a:lnTo>
                    <a:pt x="774700" y="7620"/>
                  </a:lnTo>
                  <a:lnTo>
                    <a:pt x="762000" y="7620"/>
                  </a:lnTo>
                  <a:close/>
                  <a:moveTo>
                    <a:pt x="787400" y="7620"/>
                  </a:moveTo>
                  <a:lnTo>
                    <a:pt x="800100" y="7620"/>
                  </a:lnTo>
                  <a:lnTo>
                    <a:pt x="787400" y="7620"/>
                  </a:lnTo>
                  <a:close/>
                  <a:moveTo>
                    <a:pt x="812800" y="7620"/>
                  </a:moveTo>
                  <a:lnTo>
                    <a:pt x="825500" y="7620"/>
                  </a:lnTo>
                  <a:lnTo>
                    <a:pt x="812800" y="7620"/>
                  </a:lnTo>
                  <a:close/>
                  <a:moveTo>
                    <a:pt x="838200" y="7620"/>
                  </a:moveTo>
                  <a:lnTo>
                    <a:pt x="850900" y="7620"/>
                  </a:lnTo>
                  <a:lnTo>
                    <a:pt x="838200" y="7620"/>
                  </a:lnTo>
                  <a:close/>
                  <a:moveTo>
                    <a:pt x="863600" y="7620"/>
                  </a:moveTo>
                  <a:lnTo>
                    <a:pt x="876300" y="7620"/>
                  </a:lnTo>
                  <a:lnTo>
                    <a:pt x="863600" y="7620"/>
                  </a:lnTo>
                  <a:close/>
                  <a:moveTo>
                    <a:pt x="889000" y="7620"/>
                  </a:moveTo>
                  <a:lnTo>
                    <a:pt x="901700" y="7620"/>
                  </a:lnTo>
                  <a:lnTo>
                    <a:pt x="889000" y="7620"/>
                  </a:lnTo>
                  <a:close/>
                  <a:moveTo>
                    <a:pt x="914400" y="7620"/>
                  </a:moveTo>
                  <a:lnTo>
                    <a:pt x="927100" y="7620"/>
                  </a:lnTo>
                  <a:lnTo>
                    <a:pt x="914400" y="7620"/>
                  </a:lnTo>
                  <a:close/>
                  <a:moveTo>
                    <a:pt x="939800" y="7620"/>
                  </a:moveTo>
                  <a:lnTo>
                    <a:pt x="952500" y="7620"/>
                  </a:lnTo>
                  <a:lnTo>
                    <a:pt x="939800" y="7620"/>
                  </a:lnTo>
                  <a:close/>
                  <a:moveTo>
                    <a:pt x="965200" y="7620"/>
                  </a:moveTo>
                  <a:lnTo>
                    <a:pt x="977900" y="7620"/>
                  </a:lnTo>
                  <a:lnTo>
                    <a:pt x="965200" y="7620"/>
                  </a:lnTo>
                  <a:close/>
                  <a:moveTo>
                    <a:pt x="990600" y="7620"/>
                  </a:moveTo>
                  <a:lnTo>
                    <a:pt x="1003300" y="7620"/>
                  </a:lnTo>
                  <a:lnTo>
                    <a:pt x="990600" y="7620"/>
                  </a:lnTo>
                  <a:close/>
                  <a:moveTo>
                    <a:pt x="1016000" y="7620"/>
                  </a:moveTo>
                  <a:lnTo>
                    <a:pt x="1028700" y="7620"/>
                  </a:lnTo>
                  <a:lnTo>
                    <a:pt x="1016000" y="7620"/>
                  </a:lnTo>
                  <a:close/>
                  <a:moveTo>
                    <a:pt x="1041400" y="7620"/>
                  </a:moveTo>
                  <a:lnTo>
                    <a:pt x="1054100" y="7620"/>
                  </a:lnTo>
                  <a:lnTo>
                    <a:pt x="1041400" y="7620"/>
                  </a:lnTo>
                  <a:close/>
                  <a:moveTo>
                    <a:pt x="1066800" y="7620"/>
                  </a:moveTo>
                  <a:lnTo>
                    <a:pt x="1079500" y="7620"/>
                  </a:lnTo>
                  <a:lnTo>
                    <a:pt x="1066800" y="7620"/>
                  </a:lnTo>
                  <a:close/>
                  <a:moveTo>
                    <a:pt x="1092200" y="7620"/>
                  </a:moveTo>
                  <a:lnTo>
                    <a:pt x="1104900" y="7620"/>
                  </a:lnTo>
                  <a:lnTo>
                    <a:pt x="1092200" y="7620"/>
                  </a:lnTo>
                  <a:close/>
                  <a:moveTo>
                    <a:pt x="1117600" y="7620"/>
                  </a:moveTo>
                  <a:lnTo>
                    <a:pt x="1130300" y="7620"/>
                  </a:lnTo>
                  <a:lnTo>
                    <a:pt x="1117600" y="7620"/>
                  </a:lnTo>
                  <a:close/>
                  <a:moveTo>
                    <a:pt x="1143000" y="7620"/>
                  </a:moveTo>
                  <a:lnTo>
                    <a:pt x="1155700" y="7620"/>
                  </a:lnTo>
                  <a:lnTo>
                    <a:pt x="1143000" y="7620"/>
                  </a:lnTo>
                  <a:close/>
                  <a:moveTo>
                    <a:pt x="1168400" y="7620"/>
                  </a:moveTo>
                  <a:lnTo>
                    <a:pt x="1181100" y="7620"/>
                  </a:lnTo>
                  <a:lnTo>
                    <a:pt x="1168400" y="7620"/>
                  </a:lnTo>
                  <a:close/>
                  <a:moveTo>
                    <a:pt x="1193800" y="7620"/>
                  </a:moveTo>
                  <a:lnTo>
                    <a:pt x="1206500" y="7620"/>
                  </a:lnTo>
                  <a:lnTo>
                    <a:pt x="1193800" y="7620"/>
                  </a:lnTo>
                  <a:close/>
                  <a:moveTo>
                    <a:pt x="1219200" y="7620"/>
                  </a:moveTo>
                  <a:lnTo>
                    <a:pt x="1231900" y="7620"/>
                  </a:lnTo>
                  <a:lnTo>
                    <a:pt x="1219200" y="7620"/>
                  </a:lnTo>
                  <a:close/>
                  <a:moveTo>
                    <a:pt x="1244600" y="7620"/>
                  </a:moveTo>
                  <a:lnTo>
                    <a:pt x="1257300" y="7620"/>
                  </a:lnTo>
                  <a:lnTo>
                    <a:pt x="1244600" y="7620"/>
                  </a:lnTo>
                  <a:close/>
                  <a:moveTo>
                    <a:pt x="1270000" y="7620"/>
                  </a:moveTo>
                  <a:lnTo>
                    <a:pt x="1282700" y="7620"/>
                  </a:lnTo>
                  <a:lnTo>
                    <a:pt x="1270000" y="7620"/>
                  </a:lnTo>
                  <a:close/>
                  <a:moveTo>
                    <a:pt x="1295400" y="7620"/>
                  </a:moveTo>
                  <a:lnTo>
                    <a:pt x="1308100" y="7620"/>
                  </a:lnTo>
                  <a:lnTo>
                    <a:pt x="1295400" y="7620"/>
                  </a:lnTo>
                  <a:close/>
                  <a:moveTo>
                    <a:pt x="1320800" y="7620"/>
                  </a:moveTo>
                  <a:lnTo>
                    <a:pt x="1333500" y="7620"/>
                  </a:lnTo>
                  <a:lnTo>
                    <a:pt x="1320800" y="7620"/>
                  </a:lnTo>
                  <a:close/>
                  <a:moveTo>
                    <a:pt x="1346200" y="7620"/>
                  </a:moveTo>
                  <a:lnTo>
                    <a:pt x="1358900" y="7620"/>
                  </a:lnTo>
                  <a:lnTo>
                    <a:pt x="1346200" y="7620"/>
                  </a:lnTo>
                  <a:close/>
                  <a:moveTo>
                    <a:pt x="1371600" y="7620"/>
                  </a:moveTo>
                  <a:lnTo>
                    <a:pt x="1384300" y="7620"/>
                  </a:lnTo>
                  <a:lnTo>
                    <a:pt x="1371600" y="7620"/>
                  </a:lnTo>
                  <a:close/>
                  <a:moveTo>
                    <a:pt x="1397000" y="7620"/>
                  </a:moveTo>
                  <a:lnTo>
                    <a:pt x="1409700" y="7620"/>
                  </a:lnTo>
                  <a:lnTo>
                    <a:pt x="1397000" y="7620"/>
                  </a:lnTo>
                  <a:close/>
                  <a:moveTo>
                    <a:pt x="1422400" y="7620"/>
                  </a:moveTo>
                  <a:lnTo>
                    <a:pt x="1435100" y="7620"/>
                  </a:lnTo>
                  <a:lnTo>
                    <a:pt x="1422400" y="7620"/>
                  </a:lnTo>
                  <a:close/>
                  <a:moveTo>
                    <a:pt x="1447800" y="7620"/>
                  </a:moveTo>
                  <a:lnTo>
                    <a:pt x="1460500" y="7620"/>
                  </a:lnTo>
                  <a:lnTo>
                    <a:pt x="1447800" y="7620"/>
                  </a:lnTo>
                  <a:close/>
                  <a:moveTo>
                    <a:pt x="1473200" y="7620"/>
                  </a:moveTo>
                  <a:lnTo>
                    <a:pt x="1485900" y="7620"/>
                  </a:lnTo>
                  <a:lnTo>
                    <a:pt x="1473200" y="7620"/>
                  </a:lnTo>
                  <a:close/>
                  <a:moveTo>
                    <a:pt x="1498600" y="7620"/>
                  </a:moveTo>
                  <a:lnTo>
                    <a:pt x="1511300" y="7620"/>
                  </a:lnTo>
                  <a:lnTo>
                    <a:pt x="1498600" y="7620"/>
                  </a:lnTo>
                  <a:close/>
                  <a:moveTo>
                    <a:pt x="1524000" y="7620"/>
                  </a:moveTo>
                  <a:lnTo>
                    <a:pt x="1536700" y="7620"/>
                  </a:lnTo>
                  <a:lnTo>
                    <a:pt x="1524000" y="7620"/>
                  </a:lnTo>
                  <a:close/>
                  <a:moveTo>
                    <a:pt x="1549400" y="7620"/>
                  </a:moveTo>
                  <a:lnTo>
                    <a:pt x="1562100" y="7620"/>
                  </a:lnTo>
                  <a:lnTo>
                    <a:pt x="1549400" y="7620"/>
                  </a:lnTo>
                  <a:close/>
                  <a:moveTo>
                    <a:pt x="1574800" y="7620"/>
                  </a:moveTo>
                  <a:lnTo>
                    <a:pt x="1587500" y="7620"/>
                  </a:lnTo>
                  <a:lnTo>
                    <a:pt x="1574800" y="7620"/>
                  </a:lnTo>
                  <a:close/>
                  <a:moveTo>
                    <a:pt x="1600200" y="7620"/>
                  </a:moveTo>
                  <a:lnTo>
                    <a:pt x="1612900" y="7620"/>
                  </a:lnTo>
                  <a:lnTo>
                    <a:pt x="1600200" y="7620"/>
                  </a:lnTo>
                  <a:close/>
                  <a:moveTo>
                    <a:pt x="1625600" y="7620"/>
                  </a:moveTo>
                  <a:lnTo>
                    <a:pt x="1638300" y="7620"/>
                  </a:lnTo>
                  <a:lnTo>
                    <a:pt x="1625600" y="7620"/>
                  </a:lnTo>
                  <a:close/>
                  <a:moveTo>
                    <a:pt x="1651000" y="7620"/>
                  </a:moveTo>
                  <a:lnTo>
                    <a:pt x="1663700" y="7620"/>
                  </a:lnTo>
                  <a:lnTo>
                    <a:pt x="1651000" y="7620"/>
                  </a:lnTo>
                  <a:close/>
                  <a:moveTo>
                    <a:pt x="1676400" y="7620"/>
                  </a:moveTo>
                  <a:lnTo>
                    <a:pt x="1689100" y="7620"/>
                  </a:lnTo>
                  <a:lnTo>
                    <a:pt x="1676400" y="7620"/>
                  </a:lnTo>
                  <a:close/>
                  <a:moveTo>
                    <a:pt x="1701800" y="7620"/>
                  </a:moveTo>
                  <a:lnTo>
                    <a:pt x="1714500" y="7620"/>
                  </a:lnTo>
                  <a:lnTo>
                    <a:pt x="1701800" y="7620"/>
                  </a:lnTo>
                  <a:close/>
                  <a:moveTo>
                    <a:pt x="1727200" y="7620"/>
                  </a:moveTo>
                  <a:lnTo>
                    <a:pt x="1739900" y="7620"/>
                  </a:lnTo>
                  <a:lnTo>
                    <a:pt x="1727200" y="7620"/>
                  </a:lnTo>
                  <a:close/>
                  <a:moveTo>
                    <a:pt x="1752600" y="7620"/>
                  </a:moveTo>
                  <a:lnTo>
                    <a:pt x="1765300" y="7620"/>
                  </a:lnTo>
                  <a:lnTo>
                    <a:pt x="1752600" y="7620"/>
                  </a:lnTo>
                  <a:close/>
                  <a:moveTo>
                    <a:pt x="1778000" y="7620"/>
                  </a:moveTo>
                  <a:lnTo>
                    <a:pt x="1790700" y="7620"/>
                  </a:lnTo>
                  <a:lnTo>
                    <a:pt x="1778000" y="7620"/>
                  </a:lnTo>
                  <a:close/>
                  <a:moveTo>
                    <a:pt x="1803400" y="7620"/>
                  </a:moveTo>
                  <a:lnTo>
                    <a:pt x="1816100" y="7620"/>
                  </a:lnTo>
                  <a:lnTo>
                    <a:pt x="1803400" y="7620"/>
                  </a:lnTo>
                  <a:close/>
                  <a:moveTo>
                    <a:pt x="1828800" y="7620"/>
                  </a:moveTo>
                  <a:lnTo>
                    <a:pt x="1841500" y="7620"/>
                  </a:lnTo>
                  <a:lnTo>
                    <a:pt x="1828800" y="7620"/>
                  </a:lnTo>
                  <a:close/>
                  <a:moveTo>
                    <a:pt x="1854200" y="7620"/>
                  </a:moveTo>
                  <a:lnTo>
                    <a:pt x="1866900" y="7620"/>
                  </a:lnTo>
                  <a:lnTo>
                    <a:pt x="1854200" y="7620"/>
                  </a:lnTo>
                  <a:close/>
                  <a:moveTo>
                    <a:pt x="1879600" y="7620"/>
                  </a:moveTo>
                  <a:lnTo>
                    <a:pt x="1892300" y="7620"/>
                  </a:lnTo>
                  <a:lnTo>
                    <a:pt x="1879600" y="7620"/>
                  </a:lnTo>
                  <a:close/>
                  <a:moveTo>
                    <a:pt x="1905000" y="7620"/>
                  </a:moveTo>
                  <a:lnTo>
                    <a:pt x="1917700" y="7620"/>
                  </a:lnTo>
                  <a:lnTo>
                    <a:pt x="1905000" y="7620"/>
                  </a:lnTo>
                  <a:close/>
                  <a:moveTo>
                    <a:pt x="1930400" y="7620"/>
                  </a:moveTo>
                  <a:lnTo>
                    <a:pt x="1943100" y="7620"/>
                  </a:lnTo>
                  <a:lnTo>
                    <a:pt x="1930400" y="7620"/>
                  </a:lnTo>
                  <a:close/>
                  <a:moveTo>
                    <a:pt x="1955800" y="7620"/>
                  </a:moveTo>
                  <a:lnTo>
                    <a:pt x="1968500" y="7620"/>
                  </a:lnTo>
                  <a:lnTo>
                    <a:pt x="1955800" y="7620"/>
                  </a:lnTo>
                  <a:close/>
                  <a:moveTo>
                    <a:pt x="1981200" y="7620"/>
                  </a:moveTo>
                  <a:lnTo>
                    <a:pt x="1993900" y="7620"/>
                  </a:lnTo>
                  <a:lnTo>
                    <a:pt x="1981200" y="7620"/>
                  </a:lnTo>
                  <a:close/>
                  <a:moveTo>
                    <a:pt x="2006600" y="7620"/>
                  </a:moveTo>
                  <a:lnTo>
                    <a:pt x="2019300" y="7620"/>
                  </a:lnTo>
                  <a:lnTo>
                    <a:pt x="2006600" y="7620"/>
                  </a:lnTo>
                  <a:close/>
                  <a:moveTo>
                    <a:pt x="2032000" y="7620"/>
                  </a:moveTo>
                  <a:lnTo>
                    <a:pt x="2044700" y="7620"/>
                  </a:lnTo>
                  <a:lnTo>
                    <a:pt x="2032000" y="7620"/>
                  </a:lnTo>
                  <a:close/>
                  <a:moveTo>
                    <a:pt x="2057400" y="7620"/>
                  </a:moveTo>
                  <a:lnTo>
                    <a:pt x="2070100" y="7620"/>
                  </a:lnTo>
                  <a:lnTo>
                    <a:pt x="2057400" y="7620"/>
                  </a:lnTo>
                  <a:close/>
                  <a:moveTo>
                    <a:pt x="2082800" y="7620"/>
                  </a:moveTo>
                  <a:lnTo>
                    <a:pt x="2095500" y="7620"/>
                  </a:lnTo>
                  <a:lnTo>
                    <a:pt x="2082800" y="7620"/>
                  </a:lnTo>
                  <a:close/>
                  <a:moveTo>
                    <a:pt x="2108200" y="7620"/>
                  </a:moveTo>
                  <a:lnTo>
                    <a:pt x="2120900" y="7620"/>
                  </a:lnTo>
                  <a:lnTo>
                    <a:pt x="2108200" y="7620"/>
                  </a:lnTo>
                  <a:close/>
                  <a:moveTo>
                    <a:pt x="2133600" y="7620"/>
                  </a:moveTo>
                  <a:lnTo>
                    <a:pt x="2146300" y="7620"/>
                  </a:lnTo>
                  <a:lnTo>
                    <a:pt x="2133600" y="7620"/>
                  </a:lnTo>
                  <a:close/>
                  <a:moveTo>
                    <a:pt x="2159000" y="7620"/>
                  </a:moveTo>
                  <a:lnTo>
                    <a:pt x="2171700" y="7620"/>
                  </a:lnTo>
                  <a:lnTo>
                    <a:pt x="2159000" y="7620"/>
                  </a:lnTo>
                  <a:close/>
                  <a:moveTo>
                    <a:pt x="2184400" y="7620"/>
                  </a:moveTo>
                  <a:lnTo>
                    <a:pt x="2197100" y="7620"/>
                  </a:lnTo>
                  <a:lnTo>
                    <a:pt x="2184400" y="7620"/>
                  </a:lnTo>
                  <a:close/>
                  <a:moveTo>
                    <a:pt x="2209800" y="7620"/>
                  </a:moveTo>
                  <a:lnTo>
                    <a:pt x="2222500" y="7620"/>
                  </a:lnTo>
                  <a:lnTo>
                    <a:pt x="2209800" y="7620"/>
                  </a:lnTo>
                  <a:close/>
                  <a:moveTo>
                    <a:pt x="2235200" y="7620"/>
                  </a:moveTo>
                  <a:lnTo>
                    <a:pt x="2247900" y="7620"/>
                  </a:lnTo>
                  <a:lnTo>
                    <a:pt x="2235200" y="7620"/>
                  </a:lnTo>
                  <a:close/>
                  <a:moveTo>
                    <a:pt x="2260600" y="7620"/>
                  </a:moveTo>
                  <a:lnTo>
                    <a:pt x="2273300" y="7620"/>
                  </a:lnTo>
                  <a:lnTo>
                    <a:pt x="2260600" y="7620"/>
                  </a:lnTo>
                  <a:close/>
                  <a:moveTo>
                    <a:pt x="2286000" y="7620"/>
                  </a:moveTo>
                  <a:lnTo>
                    <a:pt x="2298700" y="7620"/>
                  </a:lnTo>
                  <a:lnTo>
                    <a:pt x="2286000" y="7620"/>
                  </a:lnTo>
                  <a:close/>
                  <a:moveTo>
                    <a:pt x="2311400" y="7620"/>
                  </a:moveTo>
                  <a:lnTo>
                    <a:pt x="2324100" y="7620"/>
                  </a:lnTo>
                  <a:lnTo>
                    <a:pt x="2311400" y="7620"/>
                  </a:lnTo>
                  <a:close/>
                  <a:moveTo>
                    <a:pt x="2336800" y="7620"/>
                  </a:moveTo>
                  <a:lnTo>
                    <a:pt x="2349500" y="7620"/>
                  </a:lnTo>
                  <a:lnTo>
                    <a:pt x="2336800" y="7620"/>
                  </a:lnTo>
                  <a:close/>
                  <a:moveTo>
                    <a:pt x="2362200" y="7620"/>
                  </a:moveTo>
                  <a:lnTo>
                    <a:pt x="2374900" y="7620"/>
                  </a:lnTo>
                  <a:lnTo>
                    <a:pt x="2362200" y="7620"/>
                  </a:lnTo>
                  <a:close/>
                  <a:moveTo>
                    <a:pt x="2387600" y="7620"/>
                  </a:moveTo>
                  <a:lnTo>
                    <a:pt x="2400300" y="7620"/>
                  </a:lnTo>
                  <a:lnTo>
                    <a:pt x="2387600" y="7620"/>
                  </a:lnTo>
                  <a:close/>
                  <a:moveTo>
                    <a:pt x="2413000" y="7620"/>
                  </a:moveTo>
                  <a:lnTo>
                    <a:pt x="2425700" y="7620"/>
                  </a:lnTo>
                  <a:lnTo>
                    <a:pt x="2413000" y="7620"/>
                  </a:lnTo>
                  <a:close/>
                  <a:moveTo>
                    <a:pt x="2438400" y="7620"/>
                  </a:moveTo>
                  <a:lnTo>
                    <a:pt x="2451100" y="7620"/>
                  </a:lnTo>
                  <a:lnTo>
                    <a:pt x="2438400" y="7620"/>
                  </a:lnTo>
                  <a:close/>
                  <a:moveTo>
                    <a:pt x="2463800" y="7620"/>
                  </a:moveTo>
                  <a:lnTo>
                    <a:pt x="2476500" y="7620"/>
                  </a:lnTo>
                  <a:lnTo>
                    <a:pt x="2463800" y="7620"/>
                  </a:lnTo>
                  <a:close/>
                  <a:moveTo>
                    <a:pt x="2489200" y="7620"/>
                  </a:moveTo>
                  <a:lnTo>
                    <a:pt x="2501900" y="7620"/>
                  </a:lnTo>
                  <a:lnTo>
                    <a:pt x="2489200" y="7620"/>
                  </a:lnTo>
                  <a:close/>
                  <a:moveTo>
                    <a:pt x="2514600" y="7620"/>
                  </a:moveTo>
                  <a:lnTo>
                    <a:pt x="2527300" y="7620"/>
                  </a:lnTo>
                  <a:lnTo>
                    <a:pt x="2514600" y="7620"/>
                  </a:lnTo>
                  <a:close/>
                  <a:moveTo>
                    <a:pt x="2540000" y="7620"/>
                  </a:moveTo>
                  <a:lnTo>
                    <a:pt x="2552700" y="7620"/>
                  </a:lnTo>
                  <a:lnTo>
                    <a:pt x="2540000" y="7620"/>
                  </a:lnTo>
                  <a:close/>
                  <a:moveTo>
                    <a:pt x="2565400" y="7620"/>
                  </a:moveTo>
                  <a:lnTo>
                    <a:pt x="2578100" y="7620"/>
                  </a:lnTo>
                  <a:lnTo>
                    <a:pt x="2565400" y="7620"/>
                  </a:lnTo>
                  <a:close/>
                  <a:moveTo>
                    <a:pt x="2590800" y="7620"/>
                  </a:moveTo>
                  <a:lnTo>
                    <a:pt x="2603500" y="7620"/>
                  </a:lnTo>
                  <a:lnTo>
                    <a:pt x="2590800" y="7620"/>
                  </a:lnTo>
                  <a:close/>
                  <a:moveTo>
                    <a:pt x="2616200" y="7620"/>
                  </a:moveTo>
                  <a:lnTo>
                    <a:pt x="2628900" y="7620"/>
                  </a:lnTo>
                  <a:lnTo>
                    <a:pt x="2616200" y="7620"/>
                  </a:lnTo>
                  <a:close/>
                  <a:moveTo>
                    <a:pt x="2641600" y="7620"/>
                  </a:moveTo>
                  <a:lnTo>
                    <a:pt x="2654300" y="7620"/>
                  </a:lnTo>
                  <a:lnTo>
                    <a:pt x="2641600" y="7620"/>
                  </a:lnTo>
                  <a:close/>
                  <a:moveTo>
                    <a:pt x="2667000" y="7620"/>
                  </a:moveTo>
                  <a:lnTo>
                    <a:pt x="2679700" y="7620"/>
                  </a:lnTo>
                  <a:lnTo>
                    <a:pt x="2667000" y="7620"/>
                  </a:lnTo>
                  <a:close/>
                  <a:moveTo>
                    <a:pt x="2692400" y="7620"/>
                  </a:moveTo>
                  <a:lnTo>
                    <a:pt x="2705100" y="7620"/>
                  </a:lnTo>
                  <a:lnTo>
                    <a:pt x="2692400" y="7620"/>
                  </a:lnTo>
                  <a:close/>
                  <a:moveTo>
                    <a:pt x="2717800" y="7620"/>
                  </a:moveTo>
                  <a:lnTo>
                    <a:pt x="2730500" y="7620"/>
                  </a:lnTo>
                  <a:lnTo>
                    <a:pt x="2717800" y="7620"/>
                  </a:lnTo>
                  <a:close/>
                  <a:moveTo>
                    <a:pt x="2743200" y="7620"/>
                  </a:moveTo>
                  <a:lnTo>
                    <a:pt x="2755900" y="7620"/>
                  </a:lnTo>
                  <a:lnTo>
                    <a:pt x="2743200" y="7620"/>
                  </a:lnTo>
                  <a:close/>
                  <a:moveTo>
                    <a:pt x="2768600" y="7620"/>
                  </a:moveTo>
                  <a:lnTo>
                    <a:pt x="2781300" y="7620"/>
                  </a:lnTo>
                  <a:lnTo>
                    <a:pt x="2768600" y="7620"/>
                  </a:lnTo>
                  <a:close/>
                  <a:moveTo>
                    <a:pt x="2794000" y="7620"/>
                  </a:moveTo>
                  <a:lnTo>
                    <a:pt x="2806700" y="7620"/>
                  </a:lnTo>
                  <a:lnTo>
                    <a:pt x="2794000" y="7620"/>
                  </a:lnTo>
                  <a:close/>
                  <a:moveTo>
                    <a:pt x="2819400" y="7620"/>
                  </a:moveTo>
                  <a:lnTo>
                    <a:pt x="2832100" y="7620"/>
                  </a:lnTo>
                  <a:lnTo>
                    <a:pt x="2819400" y="7620"/>
                  </a:lnTo>
                  <a:close/>
                  <a:moveTo>
                    <a:pt x="2844800" y="7620"/>
                  </a:moveTo>
                  <a:lnTo>
                    <a:pt x="2857500" y="7620"/>
                  </a:lnTo>
                  <a:lnTo>
                    <a:pt x="2844800" y="7620"/>
                  </a:lnTo>
                  <a:close/>
                  <a:moveTo>
                    <a:pt x="2870200" y="7620"/>
                  </a:moveTo>
                  <a:lnTo>
                    <a:pt x="2882900" y="7620"/>
                  </a:lnTo>
                  <a:lnTo>
                    <a:pt x="2870200" y="7620"/>
                  </a:lnTo>
                  <a:close/>
                  <a:moveTo>
                    <a:pt x="2895600" y="7620"/>
                  </a:moveTo>
                  <a:lnTo>
                    <a:pt x="2908300" y="7620"/>
                  </a:lnTo>
                  <a:lnTo>
                    <a:pt x="2895600" y="7620"/>
                  </a:lnTo>
                  <a:close/>
                  <a:moveTo>
                    <a:pt x="2921000" y="7620"/>
                  </a:moveTo>
                  <a:lnTo>
                    <a:pt x="2933700" y="7620"/>
                  </a:lnTo>
                  <a:lnTo>
                    <a:pt x="2921000" y="7620"/>
                  </a:lnTo>
                  <a:close/>
                  <a:moveTo>
                    <a:pt x="2946400" y="7620"/>
                  </a:moveTo>
                  <a:lnTo>
                    <a:pt x="2959100" y="7620"/>
                  </a:lnTo>
                  <a:lnTo>
                    <a:pt x="2946400" y="7620"/>
                  </a:lnTo>
                  <a:close/>
                  <a:moveTo>
                    <a:pt x="2971800" y="7620"/>
                  </a:moveTo>
                  <a:lnTo>
                    <a:pt x="2984500" y="7620"/>
                  </a:lnTo>
                  <a:lnTo>
                    <a:pt x="2971800" y="7620"/>
                  </a:lnTo>
                  <a:close/>
                  <a:moveTo>
                    <a:pt x="2997200" y="7620"/>
                  </a:moveTo>
                  <a:lnTo>
                    <a:pt x="3009900" y="7620"/>
                  </a:lnTo>
                  <a:lnTo>
                    <a:pt x="2997200" y="7620"/>
                  </a:lnTo>
                  <a:close/>
                  <a:moveTo>
                    <a:pt x="3022600" y="7620"/>
                  </a:moveTo>
                  <a:lnTo>
                    <a:pt x="3035300" y="7620"/>
                  </a:lnTo>
                  <a:lnTo>
                    <a:pt x="3022600" y="7620"/>
                  </a:lnTo>
                  <a:close/>
                  <a:moveTo>
                    <a:pt x="3048000" y="7620"/>
                  </a:moveTo>
                  <a:lnTo>
                    <a:pt x="3060700" y="7620"/>
                  </a:lnTo>
                  <a:lnTo>
                    <a:pt x="3048000" y="7620"/>
                  </a:lnTo>
                  <a:close/>
                  <a:moveTo>
                    <a:pt x="3073400" y="7620"/>
                  </a:moveTo>
                  <a:lnTo>
                    <a:pt x="3086100" y="7620"/>
                  </a:lnTo>
                  <a:lnTo>
                    <a:pt x="3073400" y="7620"/>
                  </a:lnTo>
                  <a:close/>
                  <a:moveTo>
                    <a:pt x="3098800" y="7620"/>
                  </a:moveTo>
                  <a:lnTo>
                    <a:pt x="3111500" y="7620"/>
                  </a:lnTo>
                  <a:lnTo>
                    <a:pt x="3098800" y="7620"/>
                  </a:lnTo>
                  <a:close/>
                  <a:moveTo>
                    <a:pt x="3124200" y="7620"/>
                  </a:moveTo>
                  <a:lnTo>
                    <a:pt x="3136900" y="7620"/>
                  </a:lnTo>
                  <a:lnTo>
                    <a:pt x="3124200" y="7620"/>
                  </a:lnTo>
                  <a:close/>
                  <a:moveTo>
                    <a:pt x="3149600" y="7620"/>
                  </a:moveTo>
                  <a:lnTo>
                    <a:pt x="3162300" y="7620"/>
                  </a:lnTo>
                  <a:lnTo>
                    <a:pt x="3149600" y="7620"/>
                  </a:lnTo>
                  <a:close/>
                  <a:moveTo>
                    <a:pt x="3175000" y="7620"/>
                  </a:moveTo>
                  <a:lnTo>
                    <a:pt x="3187700" y="7620"/>
                  </a:lnTo>
                  <a:lnTo>
                    <a:pt x="3175000" y="7620"/>
                  </a:lnTo>
                  <a:close/>
                  <a:moveTo>
                    <a:pt x="3200400" y="7620"/>
                  </a:moveTo>
                  <a:lnTo>
                    <a:pt x="3213100" y="7620"/>
                  </a:lnTo>
                  <a:lnTo>
                    <a:pt x="3200400" y="7620"/>
                  </a:lnTo>
                  <a:close/>
                  <a:moveTo>
                    <a:pt x="3225800" y="7620"/>
                  </a:moveTo>
                  <a:lnTo>
                    <a:pt x="3238500" y="7620"/>
                  </a:lnTo>
                  <a:lnTo>
                    <a:pt x="3225800" y="7620"/>
                  </a:lnTo>
                  <a:close/>
                  <a:moveTo>
                    <a:pt x="3251200" y="7620"/>
                  </a:moveTo>
                  <a:lnTo>
                    <a:pt x="3263900" y="7620"/>
                  </a:lnTo>
                  <a:lnTo>
                    <a:pt x="3251200" y="7620"/>
                  </a:lnTo>
                  <a:close/>
                  <a:moveTo>
                    <a:pt x="3276600" y="7620"/>
                  </a:moveTo>
                  <a:lnTo>
                    <a:pt x="3289300" y="7620"/>
                  </a:lnTo>
                  <a:lnTo>
                    <a:pt x="3276600" y="7620"/>
                  </a:lnTo>
                  <a:close/>
                  <a:moveTo>
                    <a:pt x="3302000" y="7620"/>
                  </a:moveTo>
                  <a:lnTo>
                    <a:pt x="3314700" y="7620"/>
                  </a:lnTo>
                  <a:lnTo>
                    <a:pt x="3302000" y="7620"/>
                  </a:lnTo>
                  <a:close/>
                  <a:moveTo>
                    <a:pt x="3327400" y="7620"/>
                  </a:moveTo>
                  <a:lnTo>
                    <a:pt x="3340100" y="7620"/>
                  </a:lnTo>
                  <a:lnTo>
                    <a:pt x="3327400" y="7620"/>
                  </a:lnTo>
                  <a:close/>
                  <a:moveTo>
                    <a:pt x="3352800" y="7620"/>
                  </a:moveTo>
                  <a:lnTo>
                    <a:pt x="3365500" y="7620"/>
                  </a:lnTo>
                  <a:lnTo>
                    <a:pt x="3352800" y="7620"/>
                  </a:lnTo>
                  <a:close/>
                  <a:moveTo>
                    <a:pt x="3378200" y="7620"/>
                  </a:moveTo>
                  <a:lnTo>
                    <a:pt x="3390900" y="7620"/>
                  </a:lnTo>
                  <a:lnTo>
                    <a:pt x="3378200" y="7620"/>
                  </a:lnTo>
                  <a:close/>
                  <a:moveTo>
                    <a:pt x="3403600" y="7620"/>
                  </a:moveTo>
                  <a:lnTo>
                    <a:pt x="3416300" y="7620"/>
                  </a:lnTo>
                  <a:lnTo>
                    <a:pt x="3403600" y="7620"/>
                  </a:lnTo>
                  <a:close/>
                  <a:moveTo>
                    <a:pt x="3429000" y="7620"/>
                  </a:moveTo>
                  <a:lnTo>
                    <a:pt x="3441700" y="7620"/>
                  </a:lnTo>
                  <a:lnTo>
                    <a:pt x="3429000" y="7620"/>
                  </a:lnTo>
                  <a:close/>
                  <a:moveTo>
                    <a:pt x="3454400" y="7620"/>
                  </a:moveTo>
                  <a:lnTo>
                    <a:pt x="3467100" y="7620"/>
                  </a:lnTo>
                  <a:lnTo>
                    <a:pt x="3454400" y="7620"/>
                  </a:lnTo>
                  <a:close/>
                  <a:moveTo>
                    <a:pt x="3479800" y="7620"/>
                  </a:moveTo>
                  <a:lnTo>
                    <a:pt x="3492500" y="7620"/>
                  </a:lnTo>
                  <a:lnTo>
                    <a:pt x="3479800" y="7620"/>
                  </a:lnTo>
                  <a:close/>
                  <a:moveTo>
                    <a:pt x="3505200" y="7620"/>
                  </a:moveTo>
                  <a:lnTo>
                    <a:pt x="3517900" y="7620"/>
                  </a:lnTo>
                  <a:lnTo>
                    <a:pt x="3505200" y="7620"/>
                  </a:lnTo>
                  <a:close/>
                  <a:moveTo>
                    <a:pt x="3530600" y="7620"/>
                  </a:moveTo>
                  <a:lnTo>
                    <a:pt x="3543300" y="7620"/>
                  </a:lnTo>
                  <a:lnTo>
                    <a:pt x="3530600" y="7620"/>
                  </a:lnTo>
                  <a:close/>
                  <a:moveTo>
                    <a:pt x="3556000" y="7620"/>
                  </a:moveTo>
                  <a:lnTo>
                    <a:pt x="3568700" y="7620"/>
                  </a:lnTo>
                  <a:lnTo>
                    <a:pt x="3556000" y="7620"/>
                  </a:lnTo>
                  <a:close/>
                  <a:moveTo>
                    <a:pt x="3581400" y="7620"/>
                  </a:moveTo>
                  <a:lnTo>
                    <a:pt x="3594100" y="7620"/>
                  </a:lnTo>
                  <a:lnTo>
                    <a:pt x="3581400" y="7620"/>
                  </a:lnTo>
                  <a:close/>
                  <a:moveTo>
                    <a:pt x="3606800" y="7620"/>
                  </a:moveTo>
                  <a:lnTo>
                    <a:pt x="3619500" y="7620"/>
                  </a:lnTo>
                  <a:lnTo>
                    <a:pt x="3606800" y="7620"/>
                  </a:lnTo>
                  <a:close/>
                  <a:moveTo>
                    <a:pt x="3632200" y="7620"/>
                  </a:moveTo>
                  <a:lnTo>
                    <a:pt x="3644900" y="7620"/>
                  </a:lnTo>
                  <a:lnTo>
                    <a:pt x="3632200" y="7620"/>
                  </a:lnTo>
                  <a:close/>
                  <a:moveTo>
                    <a:pt x="3657600" y="7620"/>
                  </a:moveTo>
                  <a:lnTo>
                    <a:pt x="3670300" y="7620"/>
                  </a:lnTo>
                  <a:lnTo>
                    <a:pt x="3657600" y="7620"/>
                  </a:lnTo>
                  <a:close/>
                  <a:moveTo>
                    <a:pt x="3683000" y="7620"/>
                  </a:moveTo>
                  <a:lnTo>
                    <a:pt x="3695700" y="7620"/>
                  </a:lnTo>
                  <a:lnTo>
                    <a:pt x="3683000" y="7620"/>
                  </a:lnTo>
                  <a:close/>
                  <a:moveTo>
                    <a:pt x="3708400" y="7620"/>
                  </a:moveTo>
                  <a:lnTo>
                    <a:pt x="3721100" y="7620"/>
                  </a:lnTo>
                  <a:lnTo>
                    <a:pt x="3708400" y="7620"/>
                  </a:lnTo>
                  <a:close/>
                  <a:moveTo>
                    <a:pt x="3733800" y="7620"/>
                  </a:moveTo>
                  <a:lnTo>
                    <a:pt x="3746500" y="7620"/>
                  </a:lnTo>
                  <a:lnTo>
                    <a:pt x="3733800" y="7620"/>
                  </a:lnTo>
                  <a:close/>
                  <a:moveTo>
                    <a:pt x="3759200" y="7620"/>
                  </a:moveTo>
                  <a:lnTo>
                    <a:pt x="3771900" y="7620"/>
                  </a:lnTo>
                  <a:lnTo>
                    <a:pt x="3759200" y="7620"/>
                  </a:lnTo>
                  <a:close/>
                  <a:moveTo>
                    <a:pt x="3784600" y="7620"/>
                  </a:moveTo>
                  <a:lnTo>
                    <a:pt x="3797300" y="7620"/>
                  </a:lnTo>
                  <a:lnTo>
                    <a:pt x="3784600" y="7620"/>
                  </a:lnTo>
                  <a:close/>
                  <a:moveTo>
                    <a:pt x="3810000" y="7620"/>
                  </a:moveTo>
                  <a:lnTo>
                    <a:pt x="3822700" y="7620"/>
                  </a:lnTo>
                  <a:lnTo>
                    <a:pt x="3810000" y="7620"/>
                  </a:lnTo>
                  <a:close/>
                  <a:moveTo>
                    <a:pt x="3835400" y="7620"/>
                  </a:moveTo>
                  <a:lnTo>
                    <a:pt x="3848100" y="7620"/>
                  </a:lnTo>
                  <a:lnTo>
                    <a:pt x="3835400" y="7620"/>
                  </a:lnTo>
                  <a:close/>
                  <a:moveTo>
                    <a:pt x="3860800" y="7620"/>
                  </a:moveTo>
                  <a:lnTo>
                    <a:pt x="3873500" y="7620"/>
                  </a:lnTo>
                  <a:lnTo>
                    <a:pt x="3860800" y="7620"/>
                  </a:lnTo>
                  <a:close/>
                  <a:moveTo>
                    <a:pt x="3886200" y="7620"/>
                  </a:moveTo>
                  <a:lnTo>
                    <a:pt x="3898900" y="7620"/>
                  </a:lnTo>
                  <a:lnTo>
                    <a:pt x="3886200" y="7620"/>
                  </a:lnTo>
                  <a:close/>
                  <a:moveTo>
                    <a:pt x="3911600" y="7620"/>
                  </a:moveTo>
                  <a:lnTo>
                    <a:pt x="3924300" y="7620"/>
                  </a:lnTo>
                  <a:lnTo>
                    <a:pt x="3911600" y="7620"/>
                  </a:lnTo>
                  <a:close/>
                  <a:moveTo>
                    <a:pt x="3937000" y="7620"/>
                  </a:moveTo>
                  <a:lnTo>
                    <a:pt x="3949700" y="7620"/>
                  </a:lnTo>
                  <a:lnTo>
                    <a:pt x="3937000" y="7620"/>
                  </a:lnTo>
                  <a:close/>
                  <a:moveTo>
                    <a:pt x="3962400" y="7620"/>
                  </a:moveTo>
                  <a:lnTo>
                    <a:pt x="3975100" y="7620"/>
                  </a:lnTo>
                  <a:lnTo>
                    <a:pt x="3962400" y="7620"/>
                  </a:lnTo>
                  <a:close/>
                  <a:moveTo>
                    <a:pt x="3987800" y="7620"/>
                  </a:moveTo>
                  <a:lnTo>
                    <a:pt x="4000500" y="7620"/>
                  </a:lnTo>
                  <a:lnTo>
                    <a:pt x="3987800" y="7620"/>
                  </a:lnTo>
                  <a:close/>
                  <a:moveTo>
                    <a:pt x="4013200" y="7620"/>
                  </a:moveTo>
                  <a:lnTo>
                    <a:pt x="4025900" y="7620"/>
                  </a:lnTo>
                  <a:lnTo>
                    <a:pt x="4013200" y="7620"/>
                  </a:lnTo>
                  <a:close/>
                  <a:moveTo>
                    <a:pt x="4038600" y="7620"/>
                  </a:moveTo>
                  <a:lnTo>
                    <a:pt x="4051300" y="7620"/>
                  </a:lnTo>
                  <a:lnTo>
                    <a:pt x="4038600" y="7620"/>
                  </a:lnTo>
                  <a:close/>
                  <a:moveTo>
                    <a:pt x="4064000" y="7620"/>
                  </a:moveTo>
                  <a:lnTo>
                    <a:pt x="4076700" y="7620"/>
                  </a:lnTo>
                  <a:lnTo>
                    <a:pt x="4064000" y="7620"/>
                  </a:lnTo>
                  <a:close/>
                  <a:moveTo>
                    <a:pt x="4089400" y="7620"/>
                  </a:moveTo>
                  <a:lnTo>
                    <a:pt x="4102100" y="7620"/>
                  </a:lnTo>
                  <a:lnTo>
                    <a:pt x="4089400" y="7620"/>
                  </a:lnTo>
                  <a:close/>
                  <a:moveTo>
                    <a:pt x="4114800" y="7620"/>
                  </a:moveTo>
                  <a:lnTo>
                    <a:pt x="4127500" y="7620"/>
                  </a:lnTo>
                  <a:lnTo>
                    <a:pt x="4114800" y="7620"/>
                  </a:lnTo>
                  <a:close/>
                  <a:moveTo>
                    <a:pt x="4140200" y="7620"/>
                  </a:moveTo>
                  <a:lnTo>
                    <a:pt x="4152900" y="7620"/>
                  </a:lnTo>
                  <a:lnTo>
                    <a:pt x="4140200" y="7620"/>
                  </a:lnTo>
                  <a:close/>
                  <a:moveTo>
                    <a:pt x="4165600" y="7620"/>
                  </a:moveTo>
                  <a:lnTo>
                    <a:pt x="4178300" y="7620"/>
                  </a:lnTo>
                  <a:lnTo>
                    <a:pt x="4165600" y="7620"/>
                  </a:lnTo>
                  <a:close/>
                  <a:moveTo>
                    <a:pt x="4191000" y="7620"/>
                  </a:moveTo>
                  <a:lnTo>
                    <a:pt x="4203700" y="7620"/>
                  </a:lnTo>
                  <a:lnTo>
                    <a:pt x="4191000" y="7620"/>
                  </a:lnTo>
                  <a:close/>
                  <a:moveTo>
                    <a:pt x="4216400" y="7620"/>
                  </a:moveTo>
                  <a:lnTo>
                    <a:pt x="4229100" y="7620"/>
                  </a:lnTo>
                  <a:lnTo>
                    <a:pt x="4216400" y="7620"/>
                  </a:lnTo>
                  <a:close/>
                  <a:moveTo>
                    <a:pt x="4241800" y="7620"/>
                  </a:moveTo>
                  <a:lnTo>
                    <a:pt x="4254500" y="7620"/>
                  </a:lnTo>
                  <a:lnTo>
                    <a:pt x="4241800" y="7620"/>
                  </a:lnTo>
                  <a:close/>
                  <a:moveTo>
                    <a:pt x="4267200" y="7620"/>
                  </a:moveTo>
                  <a:lnTo>
                    <a:pt x="4279900" y="7620"/>
                  </a:lnTo>
                  <a:lnTo>
                    <a:pt x="4267200" y="7620"/>
                  </a:lnTo>
                  <a:close/>
                  <a:moveTo>
                    <a:pt x="4292600" y="7620"/>
                  </a:moveTo>
                  <a:lnTo>
                    <a:pt x="4305300" y="7620"/>
                  </a:lnTo>
                  <a:lnTo>
                    <a:pt x="4292600" y="7620"/>
                  </a:lnTo>
                  <a:close/>
                  <a:moveTo>
                    <a:pt x="4318000" y="7620"/>
                  </a:moveTo>
                  <a:lnTo>
                    <a:pt x="4330700" y="7620"/>
                  </a:lnTo>
                  <a:lnTo>
                    <a:pt x="4318000" y="7620"/>
                  </a:lnTo>
                  <a:close/>
                  <a:moveTo>
                    <a:pt x="4343400" y="7620"/>
                  </a:moveTo>
                  <a:lnTo>
                    <a:pt x="4356100" y="7620"/>
                  </a:lnTo>
                  <a:lnTo>
                    <a:pt x="4343400" y="7620"/>
                  </a:lnTo>
                  <a:close/>
                  <a:moveTo>
                    <a:pt x="4368800" y="7620"/>
                  </a:moveTo>
                  <a:lnTo>
                    <a:pt x="4381500" y="7620"/>
                  </a:lnTo>
                  <a:lnTo>
                    <a:pt x="4368800" y="7620"/>
                  </a:lnTo>
                  <a:close/>
                  <a:moveTo>
                    <a:pt x="4394200" y="7620"/>
                  </a:moveTo>
                  <a:lnTo>
                    <a:pt x="4406900" y="7620"/>
                  </a:lnTo>
                  <a:lnTo>
                    <a:pt x="4394200" y="7620"/>
                  </a:lnTo>
                  <a:close/>
                  <a:moveTo>
                    <a:pt x="4419600" y="7620"/>
                  </a:moveTo>
                  <a:lnTo>
                    <a:pt x="4432300" y="7620"/>
                  </a:lnTo>
                  <a:lnTo>
                    <a:pt x="4419600" y="7620"/>
                  </a:lnTo>
                  <a:close/>
                  <a:moveTo>
                    <a:pt x="4445000" y="7620"/>
                  </a:moveTo>
                  <a:lnTo>
                    <a:pt x="4457700" y="7620"/>
                  </a:lnTo>
                  <a:lnTo>
                    <a:pt x="4445000" y="7620"/>
                  </a:lnTo>
                  <a:close/>
                  <a:moveTo>
                    <a:pt x="4470400" y="7620"/>
                  </a:moveTo>
                  <a:lnTo>
                    <a:pt x="4483100" y="7620"/>
                  </a:lnTo>
                  <a:lnTo>
                    <a:pt x="4470400" y="7620"/>
                  </a:lnTo>
                  <a:close/>
                  <a:moveTo>
                    <a:pt x="4495800" y="7620"/>
                  </a:moveTo>
                  <a:lnTo>
                    <a:pt x="4508500" y="7620"/>
                  </a:lnTo>
                  <a:lnTo>
                    <a:pt x="4495800" y="7620"/>
                  </a:lnTo>
                  <a:close/>
                  <a:moveTo>
                    <a:pt x="4521200" y="7620"/>
                  </a:moveTo>
                  <a:lnTo>
                    <a:pt x="4533900" y="7620"/>
                  </a:lnTo>
                  <a:lnTo>
                    <a:pt x="4521200" y="7620"/>
                  </a:lnTo>
                  <a:close/>
                  <a:moveTo>
                    <a:pt x="4546600" y="7620"/>
                  </a:moveTo>
                  <a:lnTo>
                    <a:pt x="4559300" y="7620"/>
                  </a:lnTo>
                  <a:lnTo>
                    <a:pt x="4546600" y="7620"/>
                  </a:lnTo>
                  <a:close/>
                  <a:moveTo>
                    <a:pt x="4572000" y="7620"/>
                  </a:moveTo>
                  <a:lnTo>
                    <a:pt x="4584700" y="7620"/>
                  </a:lnTo>
                  <a:lnTo>
                    <a:pt x="4572000" y="7620"/>
                  </a:lnTo>
                  <a:close/>
                  <a:moveTo>
                    <a:pt x="4597400" y="7620"/>
                  </a:moveTo>
                  <a:lnTo>
                    <a:pt x="4610100" y="7620"/>
                  </a:lnTo>
                  <a:lnTo>
                    <a:pt x="4597400" y="7620"/>
                  </a:lnTo>
                  <a:close/>
                  <a:moveTo>
                    <a:pt x="4622800" y="7620"/>
                  </a:moveTo>
                  <a:lnTo>
                    <a:pt x="4635500" y="7620"/>
                  </a:lnTo>
                  <a:lnTo>
                    <a:pt x="4622800" y="7620"/>
                  </a:lnTo>
                  <a:close/>
                  <a:moveTo>
                    <a:pt x="4648200" y="7620"/>
                  </a:moveTo>
                  <a:lnTo>
                    <a:pt x="4660900" y="7620"/>
                  </a:lnTo>
                  <a:lnTo>
                    <a:pt x="4648200" y="7620"/>
                  </a:lnTo>
                  <a:close/>
                  <a:moveTo>
                    <a:pt x="4673600" y="7620"/>
                  </a:moveTo>
                  <a:lnTo>
                    <a:pt x="4686300" y="7620"/>
                  </a:lnTo>
                  <a:lnTo>
                    <a:pt x="4673600" y="7620"/>
                  </a:lnTo>
                  <a:close/>
                  <a:moveTo>
                    <a:pt x="4699000" y="7620"/>
                  </a:moveTo>
                  <a:lnTo>
                    <a:pt x="4711700" y="7620"/>
                  </a:lnTo>
                  <a:lnTo>
                    <a:pt x="4699000" y="7620"/>
                  </a:lnTo>
                  <a:close/>
                  <a:moveTo>
                    <a:pt x="4724400" y="7620"/>
                  </a:moveTo>
                  <a:lnTo>
                    <a:pt x="4737100" y="7620"/>
                  </a:lnTo>
                  <a:lnTo>
                    <a:pt x="4724400" y="7620"/>
                  </a:lnTo>
                  <a:close/>
                  <a:moveTo>
                    <a:pt x="4749800" y="7620"/>
                  </a:moveTo>
                  <a:lnTo>
                    <a:pt x="4762500" y="7620"/>
                  </a:lnTo>
                  <a:lnTo>
                    <a:pt x="4749800" y="7620"/>
                  </a:lnTo>
                  <a:close/>
                  <a:moveTo>
                    <a:pt x="4775200" y="7620"/>
                  </a:moveTo>
                  <a:lnTo>
                    <a:pt x="4787900" y="7620"/>
                  </a:lnTo>
                  <a:lnTo>
                    <a:pt x="4775200" y="7620"/>
                  </a:lnTo>
                  <a:close/>
                  <a:moveTo>
                    <a:pt x="4800600" y="7620"/>
                  </a:moveTo>
                  <a:lnTo>
                    <a:pt x="4813300" y="7620"/>
                  </a:lnTo>
                  <a:lnTo>
                    <a:pt x="4800600" y="7620"/>
                  </a:lnTo>
                  <a:close/>
                  <a:moveTo>
                    <a:pt x="4826000" y="7620"/>
                  </a:moveTo>
                  <a:lnTo>
                    <a:pt x="4838700" y="7620"/>
                  </a:lnTo>
                  <a:lnTo>
                    <a:pt x="4826000" y="7620"/>
                  </a:lnTo>
                  <a:close/>
                  <a:moveTo>
                    <a:pt x="4851400" y="7620"/>
                  </a:moveTo>
                  <a:lnTo>
                    <a:pt x="4864100" y="7620"/>
                  </a:lnTo>
                  <a:lnTo>
                    <a:pt x="4851400" y="7620"/>
                  </a:lnTo>
                  <a:close/>
                  <a:moveTo>
                    <a:pt x="4876800" y="7620"/>
                  </a:moveTo>
                  <a:lnTo>
                    <a:pt x="4889500" y="7620"/>
                  </a:lnTo>
                  <a:lnTo>
                    <a:pt x="4876800" y="7620"/>
                  </a:lnTo>
                  <a:close/>
                  <a:moveTo>
                    <a:pt x="4902200" y="7620"/>
                  </a:moveTo>
                  <a:lnTo>
                    <a:pt x="4914900" y="7620"/>
                  </a:lnTo>
                  <a:lnTo>
                    <a:pt x="4902200" y="7620"/>
                  </a:lnTo>
                  <a:close/>
                  <a:moveTo>
                    <a:pt x="4927600" y="7620"/>
                  </a:moveTo>
                  <a:lnTo>
                    <a:pt x="4940300" y="7620"/>
                  </a:lnTo>
                  <a:lnTo>
                    <a:pt x="4927600" y="7620"/>
                  </a:lnTo>
                  <a:close/>
                  <a:moveTo>
                    <a:pt x="4953000" y="7620"/>
                  </a:moveTo>
                  <a:lnTo>
                    <a:pt x="4965700" y="7620"/>
                  </a:lnTo>
                  <a:lnTo>
                    <a:pt x="4953000" y="7620"/>
                  </a:lnTo>
                  <a:close/>
                  <a:moveTo>
                    <a:pt x="4978400" y="7620"/>
                  </a:moveTo>
                  <a:lnTo>
                    <a:pt x="4991100" y="7620"/>
                  </a:lnTo>
                  <a:lnTo>
                    <a:pt x="4978400" y="7620"/>
                  </a:lnTo>
                  <a:close/>
                  <a:moveTo>
                    <a:pt x="5003800" y="7620"/>
                  </a:moveTo>
                  <a:lnTo>
                    <a:pt x="5016500" y="7620"/>
                  </a:lnTo>
                  <a:lnTo>
                    <a:pt x="5003800" y="7620"/>
                  </a:lnTo>
                  <a:close/>
                  <a:moveTo>
                    <a:pt x="5029200" y="7620"/>
                  </a:moveTo>
                  <a:lnTo>
                    <a:pt x="5041900" y="7620"/>
                  </a:lnTo>
                  <a:lnTo>
                    <a:pt x="5029200" y="7620"/>
                  </a:lnTo>
                  <a:close/>
                  <a:moveTo>
                    <a:pt x="5054600" y="7620"/>
                  </a:moveTo>
                  <a:lnTo>
                    <a:pt x="5067300" y="7620"/>
                  </a:lnTo>
                  <a:lnTo>
                    <a:pt x="5054600" y="7620"/>
                  </a:lnTo>
                  <a:close/>
                  <a:moveTo>
                    <a:pt x="5080000" y="7620"/>
                  </a:moveTo>
                  <a:lnTo>
                    <a:pt x="5092700" y="7620"/>
                  </a:lnTo>
                  <a:lnTo>
                    <a:pt x="5080000" y="7620"/>
                  </a:lnTo>
                  <a:close/>
                  <a:moveTo>
                    <a:pt x="5105400" y="7620"/>
                  </a:moveTo>
                  <a:lnTo>
                    <a:pt x="5118100" y="7620"/>
                  </a:lnTo>
                  <a:lnTo>
                    <a:pt x="5105400" y="7620"/>
                  </a:lnTo>
                  <a:close/>
                  <a:moveTo>
                    <a:pt x="5130800" y="7620"/>
                  </a:moveTo>
                  <a:lnTo>
                    <a:pt x="5143500" y="7620"/>
                  </a:lnTo>
                  <a:lnTo>
                    <a:pt x="5130800" y="7620"/>
                  </a:lnTo>
                  <a:close/>
                  <a:moveTo>
                    <a:pt x="5156200" y="7620"/>
                  </a:moveTo>
                  <a:lnTo>
                    <a:pt x="5168900" y="7620"/>
                  </a:lnTo>
                  <a:lnTo>
                    <a:pt x="5156200" y="7620"/>
                  </a:lnTo>
                  <a:close/>
                  <a:moveTo>
                    <a:pt x="5181600" y="7620"/>
                  </a:moveTo>
                  <a:lnTo>
                    <a:pt x="5194300" y="7620"/>
                  </a:lnTo>
                  <a:lnTo>
                    <a:pt x="5181600" y="7620"/>
                  </a:lnTo>
                  <a:close/>
                  <a:moveTo>
                    <a:pt x="0" y="0"/>
                  </a:moveTo>
                  <a:lnTo>
                    <a:pt x="12700" y="0"/>
                  </a:lnTo>
                  <a:lnTo>
                    <a:pt x="12700" y="7620"/>
                  </a:lnTo>
                  <a:lnTo>
                    <a:pt x="0" y="7620"/>
                  </a:lnTo>
                  <a:close/>
                </a:path>
              </a:pathLst>
            </a:custGeom>
            <a:solidFill>
              <a:srgbClr val="C8D8E4"/>
            </a:solidFill>
          </p:spPr>
        </p:sp>
      </p:grpSp>
      <p:grpSp>
        <p:nvGrpSpPr>
          <p:cNvPr name="Group 27" id="27"/>
          <p:cNvGrpSpPr/>
          <p:nvPr/>
        </p:nvGrpSpPr>
        <p:grpSpPr>
          <a:xfrm rot="0">
            <a:off x="573214" y="2712910"/>
            <a:ext cx="3907917" cy="5715"/>
            <a:chOff x="0" y="0"/>
            <a:chExt cx="5210556" cy="7620"/>
          </a:xfrm>
        </p:grpSpPr>
        <p:sp>
          <p:nvSpPr>
            <p:cNvPr name="Freeform 28" id="28"/>
            <p:cNvSpPr/>
            <p:nvPr/>
          </p:nvSpPr>
          <p:spPr>
            <a:xfrm flipH="false" flipV="false" rot="0">
              <a:off x="3810" y="0"/>
              <a:ext cx="5194300" cy="7620"/>
            </a:xfrm>
            <a:custGeom>
              <a:avLst/>
              <a:gdLst/>
              <a:ahLst/>
              <a:cxnLst/>
              <a:rect r="r" b="b" t="t" l="l"/>
              <a:pathLst>
                <a:path h="7620" w="5194300">
                  <a:moveTo>
                    <a:pt x="25400" y="0"/>
                  </a:moveTo>
                  <a:lnTo>
                    <a:pt x="38100" y="0"/>
                  </a:lnTo>
                  <a:lnTo>
                    <a:pt x="38100" y="7620"/>
                  </a:lnTo>
                  <a:lnTo>
                    <a:pt x="25400" y="7620"/>
                  </a:lnTo>
                  <a:close/>
                  <a:moveTo>
                    <a:pt x="50800" y="7620"/>
                  </a:moveTo>
                  <a:lnTo>
                    <a:pt x="63500" y="7620"/>
                  </a:lnTo>
                  <a:lnTo>
                    <a:pt x="50800" y="7620"/>
                  </a:lnTo>
                  <a:close/>
                  <a:moveTo>
                    <a:pt x="76200" y="7620"/>
                  </a:moveTo>
                  <a:lnTo>
                    <a:pt x="88900" y="7620"/>
                  </a:lnTo>
                  <a:lnTo>
                    <a:pt x="76200" y="7620"/>
                  </a:lnTo>
                  <a:close/>
                  <a:moveTo>
                    <a:pt x="101600" y="7620"/>
                  </a:moveTo>
                  <a:lnTo>
                    <a:pt x="114300" y="7620"/>
                  </a:lnTo>
                  <a:lnTo>
                    <a:pt x="101600" y="7620"/>
                  </a:lnTo>
                  <a:close/>
                  <a:moveTo>
                    <a:pt x="127000" y="7620"/>
                  </a:moveTo>
                  <a:lnTo>
                    <a:pt x="139700" y="7620"/>
                  </a:lnTo>
                  <a:lnTo>
                    <a:pt x="127000" y="7620"/>
                  </a:lnTo>
                  <a:close/>
                  <a:moveTo>
                    <a:pt x="152400" y="7620"/>
                  </a:moveTo>
                  <a:lnTo>
                    <a:pt x="165100" y="7620"/>
                  </a:lnTo>
                  <a:lnTo>
                    <a:pt x="152400" y="7620"/>
                  </a:lnTo>
                  <a:close/>
                  <a:moveTo>
                    <a:pt x="177800" y="7620"/>
                  </a:moveTo>
                  <a:lnTo>
                    <a:pt x="190500" y="7620"/>
                  </a:lnTo>
                  <a:lnTo>
                    <a:pt x="177800" y="7620"/>
                  </a:lnTo>
                  <a:close/>
                  <a:moveTo>
                    <a:pt x="203200" y="7620"/>
                  </a:moveTo>
                  <a:lnTo>
                    <a:pt x="215900" y="7620"/>
                  </a:lnTo>
                  <a:lnTo>
                    <a:pt x="203200" y="7620"/>
                  </a:lnTo>
                  <a:close/>
                  <a:moveTo>
                    <a:pt x="228600" y="7620"/>
                  </a:moveTo>
                  <a:lnTo>
                    <a:pt x="241300" y="7620"/>
                  </a:lnTo>
                  <a:lnTo>
                    <a:pt x="228600" y="7620"/>
                  </a:lnTo>
                  <a:close/>
                  <a:moveTo>
                    <a:pt x="254000" y="7620"/>
                  </a:moveTo>
                  <a:lnTo>
                    <a:pt x="266700" y="7620"/>
                  </a:lnTo>
                  <a:lnTo>
                    <a:pt x="254000" y="7620"/>
                  </a:lnTo>
                  <a:close/>
                  <a:moveTo>
                    <a:pt x="279400" y="7620"/>
                  </a:moveTo>
                  <a:lnTo>
                    <a:pt x="292100" y="7620"/>
                  </a:lnTo>
                  <a:lnTo>
                    <a:pt x="279400" y="7620"/>
                  </a:lnTo>
                  <a:close/>
                  <a:moveTo>
                    <a:pt x="304800" y="7620"/>
                  </a:moveTo>
                  <a:lnTo>
                    <a:pt x="317500" y="7620"/>
                  </a:lnTo>
                  <a:lnTo>
                    <a:pt x="304800" y="7620"/>
                  </a:lnTo>
                  <a:close/>
                  <a:moveTo>
                    <a:pt x="330200" y="7620"/>
                  </a:moveTo>
                  <a:lnTo>
                    <a:pt x="342900" y="7620"/>
                  </a:lnTo>
                  <a:lnTo>
                    <a:pt x="330200" y="7620"/>
                  </a:lnTo>
                  <a:close/>
                  <a:moveTo>
                    <a:pt x="355600" y="7620"/>
                  </a:moveTo>
                  <a:lnTo>
                    <a:pt x="368300" y="7620"/>
                  </a:lnTo>
                  <a:lnTo>
                    <a:pt x="355600" y="7620"/>
                  </a:lnTo>
                  <a:close/>
                  <a:moveTo>
                    <a:pt x="381000" y="7620"/>
                  </a:moveTo>
                  <a:lnTo>
                    <a:pt x="393700" y="7620"/>
                  </a:lnTo>
                  <a:lnTo>
                    <a:pt x="381000" y="7620"/>
                  </a:lnTo>
                  <a:close/>
                  <a:moveTo>
                    <a:pt x="406400" y="7620"/>
                  </a:moveTo>
                  <a:lnTo>
                    <a:pt x="419100" y="7620"/>
                  </a:lnTo>
                  <a:lnTo>
                    <a:pt x="406400" y="7620"/>
                  </a:lnTo>
                  <a:close/>
                  <a:moveTo>
                    <a:pt x="431800" y="7620"/>
                  </a:moveTo>
                  <a:lnTo>
                    <a:pt x="444500" y="7620"/>
                  </a:lnTo>
                  <a:lnTo>
                    <a:pt x="431800" y="7620"/>
                  </a:lnTo>
                  <a:close/>
                  <a:moveTo>
                    <a:pt x="457200" y="7620"/>
                  </a:moveTo>
                  <a:lnTo>
                    <a:pt x="469900" y="7620"/>
                  </a:lnTo>
                  <a:lnTo>
                    <a:pt x="457200" y="7620"/>
                  </a:lnTo>
                  <a:close/>
                  <a:moveTo>
                    <a:pt x="482600" y="7620"/>
                  </a:moveTo>
                  <a:lnTo>
                    <a:pt x="495300" y="7620"/>
                  </a:lnTo>
                  <a:lnTo>
                    <a:pt x="482600" y="7620"/>
                  </a:lnTo>
                  <a:close/>
                  <a:moveTo>
                    <a:pt x="508000" y="7620"/>
                  </a:moveTo>
                  <a:lnTo>
                    <a:pt x="520700" y="7620"/>
                  </a:lnTo>
                  <a:lnTo>
                    <a:pt x="508000" y="7620"/>
                  </a:lnTo>
                  <a:close/>
                  <a:moveTo>
                    <a:pt x="533400" y="7620"/>
                  </a:moveTo>
                  <a:lnTo>
                    <a:pt x="546100" y="7620"/>
                  </a:lnTo>
                  <a:lnTo>
                    <a:pt x="533400" y="7620"/>
                  </a:lnTo>
                  <a:close/>
                  <a:moveTo>
                    <a:pt x="558800" y="7620"/>
                  </a:moveTo>
                  <a:lnTo>
                    <a:pt x="571500" y="7620"/>
                  </a:lnTo>
                  <a:lnTo>
                    <a:pt x="558800" y="7620"/>
                  </a:lnTo>
                  <a:close/>
                  <a:moveTo>
                    <a:pt x="584200" y="7620"/>
                  </a:moveTo>
                  <a:lnTo>
                    <a:pt x="596900" y="7620"/>
                  </a:lnTo>
                  <a:lnTo>
                    <a:pt x="584200" y="7620"/>
                  </a:lnTo>
                  <a:close/>
                  <a:moveTo>
                    <a:pt x="609600" y="7620"/>
                  </a:moveTo>
                  <a:lnTo>
                    <a:pt x="622300" y="7620"/>
                  </a:lnTo>
                  <a:lnTo>
                    <a:pt x="609600" y="7620"/>
                  </a:lnTo>
                  <a:close/>
                  <a:moveTo>
                    <a:pt x="635000" y="7620"/>
                  </a:moveTo>
                  <a:lnTo>
                    <a:pt x="647700" y="7620"/>
                  </a:lnTo>
                  <a:lnTo>
                    <a:pt x="635000" y="7620"/>
                  </a:lnTo>
                  <a:close/>
                  <a:moveTo>
                    <a:pt x="660400" y="7620"/>
                  </a:moveTo>
                  <a:lnTo>
                    <a:pt x="673100" y="7620"/>
                  </a:lnTo>
                  <a:lnTo>
                    <a:pt x="660400" y="7620"/>
                  </a:lnTo>
                  <a:close/>
                  <a:moveTo>
                    <a:pt x="685800" y="7620"/>
                  </a:moveTo>
                  <a:lnTo>
                    <a:pt x="698500" y="7620"/>
                  </a:lnTo>
                  <a:lnTo>
                    <a:pt x="685800" y="7620"/>
                  </a:lnTo>
                  <a:close/>
                  <a:moveTo>
                    <a:pt x="711200" y="7620"/>
                  </a:moveTo>
                  <a:lnTo>
                    <a:pt x="723900" y="7620"/>
                  </a:lnTo>
                  <a:lnTo>
                    <a:pt x="711200" y="7620"/>
                  </a:lnTo>
                  <a:close/>
                  <a:moveTo>
                    <a:pt x="736600" y="7620"/>
                  </a:moveTo>
                  <a:lnTo>
                    <a:pt x="749300" y="7620"/>
                  </a:lnTo>
                  <a:lnTo>
                    <a:pt x="736600" y="7620"/>
                  </a:lnTo>
                  <a:close/>
                  <a:moveTo>
                    <a:pt x="762000" y="7620"/>
                  </a:moveTo>
                  <a:lnTo>
                    <a:pt x="774700" y="7620"/>
                  </a:lnTo>
                  <a:lnTo>
                    <a:pt x="762000" y="7620"/>
                  </a:lnTo>
                  <a:close/>
                  <a:moveTo>
                    <a:pt x="787400" y="7620"/>
                  </a:moveTo>
                  <a:lnTo>
                    <a:pt x="800100" y="7620"/>
                  </a:lnTo>
                  <a:lnTo>
                    <a:pt x="787400" y="7620"/>
                  </a:lnTo>
                  <a:close/>
                  <a:moveTo>
                    <a:pt x="812800" y="7620"/>
                  </a:moveTo>
                  <a:lnTo>
                    <a:pt x="825500" y="7620"/>
                  </a:lnTo>
                  <a:lnTo>
                    <a:pt x="812800" y="7620"/>
                  </a:lnTo>
                  <a:close/>
                  <a:moveTo>
                    <a:pt x="838200" y="7620"/>
                  </a:moveTo>
                  <a:lnTo>
                    <a:pt x="850900" y="7620"/>
                  </a:lnTo>
                  <a:lnTo>
                    <a:pt x="838200" y="7620"/>
                  </a:lnTo>
                  <a:close/>
                  <a:moveTo>
                    <a:pt x="863600" y="7620"/>
                  </a:moveTo>
                  <a:lnTo>
                    <a:pt x="876300" y="7620"/>
                  </a:lnTo>
                  <a:lnTo>
                    <a:pt x="863600" y="7620"/>
                  </a:lnTo>
                  <a:close/>
                  <a:moveTo>
                    <a:pt x="889000" y="7620"/>
                  </a:moveTo>
                  <a:lnTo>
                    <a:pt x="901700" y="7620"/>
                  </a:lnTo>
                  <a:lnTo>
                    <a:pt x="889000" y="7620"/>
                  </a:lnTo>
                  <a:close/>
                  <a:moveTo>
                    <a:pt x="914400" y="7620"/>
                  </a:moveTo>
                  <a:lnTo>
                    <a:pt x="927100" y="7620"/>
                  </a:lnTo>
                  <a:lnTo>
                    <a:pt x="914400" y="7620"/>
                  </a:lnTo>
                  <a:close/>
                  <a:moveTo>
                    <a:pt x="939800" y="7620"/>
                  </a:moveTo>
                  <a:lnTo>
                    <a:pt x="952500" y="7620"/>
                  </a:lnTo>
                  <a:lnTo>
                    <a:pt x="939800" y="7620"/>
                  </a:lnTo>
                  <a:close/>
                  <a:moveTo>
                    <a:pt x="965200" y="7620"/>
                  </a:moveTo>
                  <a:lnTo>
                    <a:pt x="977900" y="7620"/>
                  </a:lnTo>
                  <a:lnTo>
                    <a:pt x="965200" y="7620"/>
                  </a:lnTo>
                  <a:close/>
                  <a:moveTo>
                    <a:pt x="990600" y="7620"/>
                  </a:moveTo>
                  <a:lnTo>
                    <a:pt x="1003300" y="7620"/>
                  </a:lnTo>
                  <a:lnTo>
                    <a:pt x="990600" y="7620"/>
                  </a:lnTo>
                  <a:close/>
                  <a:moveTo>
                    <a:pt x="1016000" y="7620"/>
                  </a:moveTo>
                  <a:lnTo>
                    <a:pt x="1028700" y="7620"/>
                  </a:lnTo>
                  <a:lnTo>
                    <a:pt x="1016000" y="7620"/>
                  </a:lnTo>
                  <a:close/>
                  <a:moveTo>
                    <a:pt x="1041400" y="7620"/>
                  </a:moveTo>
                  <a:lnTo>
                    <a:pt x="1054100" y="7620"/>
                  </a:lnTo>
                  <a:lnTo>
                    <a:pt x="1041400" y="7620"/>
                  </a:lnTo>
                  <a:close/>
                  <a:moveTo>
                    <a:pt x="1066800" y="7620"/>
                  </a:moveTo>
                  <a:lnTo>
                    <a:pt x="1079500" y="7620"/>
                  </a:lnTo>
                  <a:lnTo>
                    <a:pt x="1066800" y="7620"/>
                  </a:lnTo>
                  <a:close/>
                  <a:moveTo>
                    <a:pt x="1092200" y="7620"/>
                  </a:moveTo>
                  <a:lnTo>
                    <a:pt x="1104900" y="7620"/>
                  </a:lnTo>
                  <a:lnTo>
                    <a:pt x="1092200" y="7620"/>
                  </a:lnTo>
                  <a:close/>
                  <a:moveTo>
                    <a:pt x="1117600" y="7620"/>
                  </a:moveTo>
                  <a:lnTo>
                    <a:pt x="1130300" y="7620"/>
                  </a:lnTo>
                  <a:lnTo>
                    <a:pt x="1117600" y="7620"/>
                  </a:lnTo>
                  <a:close/>
                  <a:moveTo>
                    <a:pt x="1143000" y="7620"/>
                  </a:moveTo>
                  <a:lnTo>
                    <a:pt x="1155700" y="7620"/>
                  </a:lnTo>
                  <a:lnTo>
                    <a:pt x="1143000" y="7620"/>
                  </a:lnTo>
                  <a:close/>
                  <a:moveTo>
                    <a:pt x="1168400" y="7620"/>
                  </a:moveTo>
                  <a:lnTo>
                    <a:pt x="1181100" y="7620"/>
                  </a:lnTo>
                  <a:lnTo>
                    <a:pt x="1168400" y="7620"/>
                  </a:lnTo>
                  <a:close/>
                  <a:moveTo>
                    <a:pt x="1193800" y="7620"/>
                  </a:moveTo>
                  <a:lnTo>
                    <a:pt x="1206500" y="7620"/>
                  </a:lnTo>
                  <a:lnTo>
                    <a:pt x="1193800" y="7620"/>
                  </a:lnTo>
                  <a:close/>
                  <a:moveTo>
                    <a:pt x="1219200" y="7620"/>
                  </a:moveTo>
                  <a:lnTo>
                    <a:pt x="1231900" y="7620"/>
                  </a:lnTo>
                  <a:lnTo>
                    <a:pt x="1219200" y="7620"/>
                  </a:lnTo>
                  <a:close/>
                  <a:moveTo>
                    <a:pt x="1244600" y="7620"/>
                  </a:moveTo>
                  <a:lnTo>
                    <a:pt x="1257300" y="7620"/>
                  </a:lnTo>
                  <a:lnTo>
                    <a:pt x="1244600" y="7620"/>
                  </a:lnTo>
                  <a:close/>
                  <a:moveTo>
                    <a:pt x="1270000" y="7620"/>
                  </a:moveTo>
                  <a:lnTo>
                    <a:pt x="1282700" y="7620"/>
                  </a:lnTo>
                  <a:lnTo>
                    <a:pt x="1270000" y="7620"/>
                  </a:lnTo>
                  <a:close/>
                  <a:moveTo>
                    <a:pt x="1295400" y="7620"/>
                  </a:moveTo>
                  <a:lnTo>
                    <a:pt x="1308100" y="7620"/>
                  </a:lnTo>
                  <a:lnTo>
                    <a:pt x="1295400" y="7620"/>
                  </a:lnTo>
                  <a:close/>
                  <a:moveTo>
                    <a:pt x="1320800" y="7620"/>
                  </a:moveTo>
                  <a:lnTo>
                    <a:pt x="1333500" y="7620"/>
                  </a:lnTo>
                  <a:lnTo>
                    <a:pt x="1320800" y="7620"/>
                  </a:lnTo>
                  <a:close/>
                  <a:moveTo>
                    <a:pt x="1346200" y="7620"/>
                  </a:moveTo>
                  <a:lnTo>
                    <a:pt x="1358900" y="7620"/>
                  </a:lnTo>
                  <a:lnTo>
                    <a:pt x="1346200" y="7620"/>
                  </a:lnTo>
                  <a:close/>
                  <a:moveTo>
                    <a:pt x="1371600" y="7620"/>
                  </a:moveTo>
                  <a:lnTo>
                    <a:pt x="1384300" y="7620"/>
                  </a:lnTo>
                  <a:lnTo>
                    <a:pt x="1371600" y="7620"/>
                  </a:lnTo>
                  <a:close/>
                  <a:moveTo>
                    <a:pt x="1397000" y="7620"/>
                  </a:moveTo>
                  <a:lnTo>
                    <a:pt x="1409700" y="7620"/>
                  </a:lnTo>
                  <a:lnTo>
                    <a:pt x="1397000" y="7620"/>
                  </a:lnTo>
                  <a:close/>
                  <a:moveTo>
                    <a:pt x="1422400" y="7620"/>
                  </a:moveTo>
                  <a:lnTo>
                    <a:pt x="1435100" y="7620"/>
                  </a:lnTo>
                  <a:lnTo>
                    <a:pt x="1422400" y="7620"/>
                  </a:lnTo>
                  <a:close/>
                  <a:moveTo>
                    <a:pt x="1447800" y="7620"/>
                  </a:moveTo>
                  <a:lnTo>
                    <a:pt x="1460500" y="7620"/>
                  </a:lnTo>
                  <a:lnTo>
                    <a:pt x="1447800" y="7620"/>
                  </a:lnTo>
                  <a:close/>
                  <a:moveTo>
                    <a:pt x="1473200" y="7620"/>
                  </a:moveTo>
                  <a:lnTo>
                    <a:pt x="1485900" y="7620"/>
                  </a:lnTo>
                  <a:lnTo>
                    <a:pt x="1473200" y="7620"/>
                  </a:lnTo>
                  <a:close/>
                  <a:moveTo>
                    <a:pt x="1498600" y="7620"/>
                  </a:moveTo>
                  <a:lnTo>
                    <a:pt x="1511300" y="7620"/>
                  </a:lnTo>
                  <a:lnTo>
                    <a:pt x="1498600" y="7620"/>
                  </a:lnTo>
                  <a:close/>
                  <a:moveTo>
                    <a:pt x="1524000" y="7620"/>
                  </a:moveTo>
                  <a:lnTo>
                    <a:pt x="1536700" y="7620"/>
                  </a:lnTo>
                  <a:lnTo>
                    <a:pt x="1524000" y="7620"/>
                  </a:lnTo>
                  <a:close/>
                  <a:moveTo>
                    <a:pt x="1549400" y="7620"/>
                  </a:moveTo>
                  <a:lnTo>
                    <a:pt x="1562100" y="7620"/>
                  </a:lnTo>
                  <a:lnTo>
                    <a:pt x="1549400" y="7620"/>
                  </a:lnTo>
                  <a:close/>
                  <a:moveTo>
                    <a:pt x="1574800" y="7620"/>
                  </a:moveTo>
                  <a:lnTo>
                    <a:pt x="1587500" y="7620"/>
                  </a:lnTo>
                  <a:lnTo>
                    <a:pt x="1574800" y="7620"/>
                  </a:lnTo>
                  <a:close/>
                  <a:moveTo>
                    <a:pt x="1600200" y="7620"/>
                  </a:moveTo>
                  <a:lnTo>
                    <a:pt x="1612900" y="7620"/>
                  </a:lnTo>
                  <a:lnTo>
                    <a:pt x="1600200" y="7620"/>
                  </a:lnTo>
                  <a:close/>
                  <a:moveTo>
                    <a:pt x="1625600" y="7620"/>
                  </a:moveTo>
                  <a:lnTo>
                    <a:pt x="1638300" y="7620"/>
                  </a:lnTo>
                  <a:lnTo>
                    <a:pt x="1625600" y="7620"/>
                  </a:lnTo>
                  <a:close/>
                  <a:moveTo>
                    <a:pt x="1651000" y="7620"/>
                  </a:moveTo>
                  <a:lnTo>
                    <a:pt x="1663700" y="7620"/>
                  </a:lnTo>
                  <a:lnTo>
                    <a:pt x="1651000" y="7620"/>
                  </a:lnTo>
                  <a:close/>
                  <a:moveTo>
                    <a:pt x="1676400" y="7620"/>
                  </a:moveTo>
                  <a:lnTo>
                    <a:pt x="1689100" y="7620"/>
                  </a:lnTo>
                  <a:lnTo>
                    <a:pt x="1676400" y="7620"/>
                  </a:lnTo>
                  <a:close/>
                  <a:moveTo>
                    <a:pt x="1701800" y="7620"/>
                  </a:moveTo>
                  <a:lnTo>
                    <a:pt x="1714500" y="7620"/>
                  </a:lnTo>
                  <a:lnTo>
                    <a:pt x="1701800" y="7620"/>
                  </a:lnTo>
                  <a:close/>
                  <a:moveTo>
                    <a:pt x="1727200" y="7620"/>
                  </a:moveTo>
                  <a:lnTo>
                    <a:pt x="1739900" y="7620"/>
                  </a:lnTo>
                  <a:lnTo>
                    <a:pt x="1727200" y="7620"/>
                  </a:lnTo>
                  <a:close/>
                  <a:moveTo>
                    <a:pt x="1752600" y="7620"/>
                  </a:moveTo>
                  <a:lnTo>
                    <a:pt x="1765300" y="7620"/>
                  </a:lnTo>
                  <a:lnTo>
                    <a:pt x="1752600" y="7620"/>
                  </a:lnTo>
                  <a:close/>
                  <a:moveTo>
                    <a:pt x="1778000" y="7620"/>
                  </a:moveTo>
                  <a:lnTo>
                    <a:pt x="1790700" y="7620"/>
                  </a:lnTo>
                  <a:lnTo>
                    <a:pt x="1778000" y="7620"/>
                  </a:lnTo>
                  <a:close/>
                  <a:moveTo>
                    <a:pt x="1803400" y="7620"/>
                  </a:moveTo>
                  <a:lnTo>
                    <a:pt x="1816100" y="7620"/>
                  </a:lnTo>
                  <a:lnTo>
                    <a:pt x="1803400" y="7620"/>
                  </a:lnTo>
                  <a:close/>
                  <a:moveTo>
                    <a:pt x="1828800" y="7620"/>
                  </a:moveTo>
                  <a:lnTo>
                    <a:pt x="1841500" y="7620"/>
                  </a:lnTo>
                  <a:lnTo>
                    <a:pt x="1828800" y="7620"/>
                  </a:lnTo>
                  <a:close/>
                  <a:moveTo>
                    <a:pt x="1854200" y="7620"/>
                  </a:moveTo>
                  <a:lnTo>
                    <a:pt x="1866900" y="7620"/>
                  </a:lnTo>
                  <a:lnTo>
                    <a:pt x="1854200" y="7620"/>
                  </a:lnTo>
                  <a:close/>
                  <a:moveTo>
                    <a:pt x="1879600" y="7620"/>
                  </a:moveTo>
                  <a:lnTo>
                    <a:pt x="1892300" y="7620"/>
                  </a:lnTo>
                  <a:lnTo>
                    <a:pt x="1879600" y="7620"/>
                  </a:lnTo>
                  <a:close/>
                  <a:moveTo>
                    <a:pt x="1905000" y="7620"/>
                  </a:moveTo>
                  <a:lnTo>
                    <a:pt x="1917700" y="7620"/>
                  </a:lnTo>
                  <a:lnTo>
                    <a:pt x="1905000" y="7620"/>
                  </a:lnTo>
                  <a:close/>
                  <a:moveTo>
                    <a:pt x="1930400" y="7620"/>
                  </a:moveTo>
                  <a:lnTo>
                    <a:pt x="1943100" y="7620"/>
                  </a:lnTo>
                  <a:lnTo>
                    <a:pt x="1930400" y="7620"/>
                  </a:lnTo>
                  <a:close/>
                  <a:moveTo>
                    <a:pt x="1955800" y="7620"/>
                  </a:moveTo>
                  <a:lnTo>
                    <a:pt x="1968500" y="7620"/>
                  </a:lnTo>
                  <a:lnTo>
                    <a:pt x="1955800" y="7620"/>
                  </a:lnTo>
                  <a:close/>
                  <a:moveTo>
                    <a:pt x="1981200" y="7620"/>
                  </a:moveTo>
                  <a:lnTo>
                    <a:pt x="1993900" y="7620"/>
                  </a:lnTo>
                  <a:lnTo>
                    <a:pt x="1981200" y="7620"/>
                  </a:lnTo>
                  <a:close/>
                  <a:moveTo>
                    <a:pt x="2006600" y="7620"/>
                  </a:moveTo>
                  <a:lnTo>
                    <a:pt x="2019300" y="7620"/>
                  </a:lnTo>
                  <a:lnTo>
                    <a:pt x="2006600" y="7620"/>
                  </a:lnTo>
                  <a:close/>
                  <a:moveTo>
                    <a:pt x="2032000" y="7620"/>
                  </a:moveTo>
                  <a:lnTo>
                    <a:pt x="2044700" y="7620"/>
                  </a:lnTo>
                  <a:lnTo>
                    <a:pt x="2032000" y="7620"/>
                  </a:lnTo>
                  <a:close/>
                  <a:moveTo>
                    <a:pt x="2057400" y="7620"/>
                  </a:moveTo>
                  <a:lnTo>
                    <a:pt x="2070100" y="7620"/>
                  </a:lnTo>
                  <a:lnTo>
                    <a:pt x="2057400" y="7620"/>
                  </a:lnTo>
                  <a:close/>
                  <a:moveTo>
                    <a:pt x="2082800" y="7620"/>
                  </a:moveTo>
                  <a:lnTo>
                    <a:pt x="2095500" y="7620"/>
                  </a:lnTo>
                  <a:lnTo>
                    <a:pt x="2082800" y="7620"/>
                  </a:lnTo>
                  <a:close/>
                  <a:moveTo>
                    <a:pt x="2108200" y="7620"/>
                  </a:moveTo>
                  <a:lnTo>
                    <a:pt x="2120900" y="7620"/>
                  </a:lnTo>
                  <a:lnTo>
                    <a:pt x="2108200" y="7620"/>
                  </a:lnTo>
                  <a:close/>
                  <a:moveTo>
                    <a:pt x="2133600" y="7620"/>
                  </a:moveTo>
                  <a:lnTo>
                    <a:pt x="2146300" y="7620"/>
                  </a:lnTo>
                  <a:lnTo>
                    <a:pt x="2133600" y="7620"/>
                  </a:lnTo>
                  <a:close/>
                  <a:moveTo>
                    <a:pt x="2159000" y="7620"/>
                  </a:moveTo>
                  <a:lnTo>
                    <a:pt x="2171700" y="7620"/>
                  </a:lnTo>
                  <a:lnTo>
                    <a:pt x="2159000" y="7620"/>
                  </a:lnTo>
                  <a:close/>
                  <a:moveTo>
                    <a:pt x="2184400" y="7620"/>
                  </a:moveTo>
                  <a:lnTo>
                    <a:pt x="2197100" y="7620"/>
                  </a:lnTo>
                  <a:lnTo>
                    <a:pt x="2184400" y="7620"/>
                  </a:lnTo>
                  <a:close/>
                  <a:moveTo>
                    <a:pt x="2209800" y="7620"/>
                  </a:moveTo>
                  <a:lnTo>
                    <a:pt x="2222500" y="7620"/>
                  </a:lnTo>
                  <a:lnTo>
                    <a:pt x="2209800" y="7620"/>
                  </a:lnTo>
                  <a:close/>
                  <a:moveTo>
                    <a:pt x="2235200" y="7620"/>
                  </a:moveTo>
                  <a:lnTo>
                    <a:pt x="2247900" y="7620"/>
                  </a:lnTo>
                  <a:lnTo>
                    <a:pt x="2235200" y="7620"/>
                  </a:lnTo>
                  <a:close/>
                  <a:moveTo>
                    <a:pt x="2260600" y="7620"/>
                  </a:moveTo>
                  <a:lnTo>
                    <a:pt x="2273300" y="7620"/>
                  </a:lnTo>
                  <a:lnTo>
                    <a:pt x="2260600" y="7620"/>
                  </a:lnTo>
                  <a:close/>
                  <a:moveTo>
                    <a:pt x="2286000" y="7620"/>
                  </a:moveTo>
                  <a:lnTo>
                    <a:pt x="2298700" y="7620"/>
                  </a:lnTo>
                  <a:lnTo>
                    <a:pt x="2286000" y="7620"/>
                  </a:lnTo>
                  <a:close/>
                  <a:moveTo>
                    <a:pt x="2311400" y="7620"/>
                  </a:moveTo>
                  <a:lnTo>
                    <a:pt x="2324100" y="7620"/>
                  </a:lnTo>
                  <a:lnTo>
                    <a:pt x="2311400" y="7620"/>
                  </a:lnTo>
                  <a:close/>
                  <a:moveTo>
                    <a:pt x="2336800" y="7620"/>
                  </a:moveTo>
                  <a:lnTo>
                    <a:pt x="2349500" y="7620"/>
                  </a:lnTo>
                  <a:lnTo>
                    <a:pt x="2336800" y="7620"/>
                  </a:lnTo>
                  <a:close/>
                  <a:moveTo>
                    <a:pt x="2362200" y="7620"/>
                  </a:moveTo>
                  <a:lnTo>
                    <a:pt x="2374900" y="7620"/>
                  </a:lnTo>
                  <a:lnTo>
                    <a:pt x="2362200" y="7620"/>
                  </a:lnTo>
                  <a:close/>
                  <a:moveTo>
                    <a:pt x="2387600" y="7620"/>
                  </a:moveTo>
                  <a:lnTo>
                    <a:pt x="2400300" y="7620"/>
                  </a:lnTo>
                  <a:lnTo>
                    <a:pt x="2387600" y="7620"/>
                  </a:lnTo>
                  <a:close/>
                  <a:moveTo>
                    <a:pt x="2413000" y="7620"/>
                  </a:moveTo>
                  <a:lnTo>
                    <a:pt x="2425700" y="7620"/>
                  </a:lnTo>
                  <a:lnTo>
                    <a:pt x="2413000" y="7620"/>
                  </a:lnTo>
                  <a:close/>
                  <a:moveTo>
                    <a:pt x="2438400" y="7620"/>
                  </a:moveTo>
                  <a:lnTo>
                    <a:pt x="2451100" y="7620"/>
                  </a:lnTo>
                  <a:lnTo>
                    <a:pt x="2438400" y="7620"/>
                  </a:lnTo>
                  <a:close/>
                  <a:moveTo>
                    <a:pt x="2463800" y="7620"/>
                  </a:moveTo>
                  <a:lnTo>
                    <a:pt x="2476500" y="7620"/>
                  </a:lnTo>
                  <a:lnTo>
                    <a:pt x="2463800" y="7620"/>
                  </a:lnTo>
                  <a:close/>
                  <a:moveTo>
                    <a:pt x="2489200" y="7620"/>
                  </a:moveTo>
                  <a:lnTo>
                    <a:pt x="2501900" y="7620"/>
                  </a:lnTo>
                  <a:lnTo>
                    <a:pt x="2489200" y="7620"/>
                  </a:lnTo>
                  <a:close/>
                  <a:moveTo>
                    <a:pt x="2514600" y="7620"/>
                  </a:moveTo>
                  <a:lnTo>
                    <a:pt x="2527300" y="7620"/>
                  </a:lnTo>
                  <a:lnTo>
                    <a:pt x="2514600" y="7620"/>
                  </a:lnTo>
                  <a:close/>
                  <a:moveTo>
                    <a:pt x="2540000" y="7620"/>
                  </a:moveTo>
                  <a:lnTo>
                    <a:pt x="2552700" y="7620"/>
                  </a:lnTo>
                  <a:lnTo>
                    <a:pt x="2540000" y="7620"/>
                  </a:lnTo>
                  <a:close/>
                  <a:moveTo>
                    <a:pt x="2565400" y="7620"/>
                  </a:moveTo>
                  <a:lnTo>
                    <a:pt x="2578100" y="7620"/>
                  </a:lnTo>
                  <a:lnTo>
                    <a:pt x="2565400" y="7620"/>
                  </a:lnTo>
                  <a:close/>
                  <a:moveTo>
                    <a:pt x="2590800" y="7620"/>
                  </a:moveTo>
                  <a:lnTo>
                    <a:pt x="2603500" y="7620"/>
                  </a:lnTo>
                  <a:lnTo>
                    <a:pt x="2590800" y="7620"/>
                  </a:lnTo>
                  <a:close/>
                  <a:moveTo>
                    <a:pt x="2616200" y="7620"/>
                  </a:moveTo>
                  <a:lnTo>
                    <a:pt x="2628900" y="7620"/>
                  </a:lnTo>
                  <a:lnTo>
                    <a:pt x="2616200" y="7620"/>
                  </a:lnTo>
                  <a:close/>
                  <a:moveTo>
                    <a:pt x="2641600" y="7620"/>
                  </a:moveTo>
                  <a:lnTo>
                    <a:pt x="2654300" y="7620"/>
                  </a:lnTo>
                  <a:lnTo>
                    <a:pt x="2641600" y="7620"/>
                  </a:lnTo>
                  <a:close/>
                  <a:moveTo>
                    <a:pt x="2667000" y="7620"/>
                  </a:moveTo>
                  <a:lnTo>
                    <a:pt x="2679700" y="7620"/>
                  </a:lnTo>
                  <a:lnTo>
                    <a:pt x="2667000" y="7620"/>
                  </a:lnTo>
                  <a:close/>
                  <a:moveTo>
                    <a:pt x="2692400" y="7620"/>
                  </a:moveTo>
                  <a:lnTo>
                    <a:pt x="2705100" y="7620"/>
                  </a:lnTo>
                  <a:lnTo>
                    <a:pt x="2692400" y="7620"/>
                  </a:lnTo>
                  <a:close/>
                  <a:moveTo>
                    <a:pt x="2717800" y="7620"/>
                  </a:moveTo>
                  <a:lnTo>
                    <a:pt x="2730500" y="7620"/>
                  </a:lnTo>
                  <a:lnTo>
                    <a:pt x="2717800" y="7620"/>
                  </a:lnTo>
                  <a:close/>
                  <a:moveTo>
                    <a:pt x="2743200" y="7620"/>
                  </a:moveTo>
                  <a:lnTo>
                    <a:pt x="2755900" y="7620"/>
                  </a:lnTo>
                  <a:lnTo>
                    <a:pt x="2743200" y="7620"/>
                  </a:lnTo>
                  <a:close/>
                  <a:moveTo>
                    <a:pt x="2768600" y="7620"/>
                  </a:moveTo>
                  <a:lnTo>
                    <a:pt x="2781300" y="7620"/>
                  </a:lnTo>
                  <a:lnTo>
                    <a:pt x="2768600" y="7620"/>
                  </a:lnTo>
                  <a:close/>
                  <a:moveTo>
                    <a:pt x="2794000" y="7620"/>
                  </a:moveTo>
                  <a:lnTo>
                    <a:pt x="2806700" y="7620"/>
                  </a:lnTo>
                  <a:lnTo>
                    <a:pt x="2794000" y="7620"/>
                  </a:lnTo>
                  <a:close/>
                  <a:moveTo>
                    <a:pt x="2819400" y="7620"/>
                  </a:moveTo>
                  <a:lnTo>
                    <a:pt x="2832100" y="7620"/>
                  </a:lnTo>
                  <a:lnTo>
                    <a:pt x="2819400" y="7620"/>
                  </a:lnTo>
                  <a:close/>
                  <a:moveTo>
                    <a:pt x="2844800" y="7620"/>
                  </a:moveTo>
                  <a:lnTo>
                    <a:pt x="2857500" y="7620"/>
                  </a:lnTo>
                  <a:lnTo>
                    <a:pt x="2844800" y="7620"/>
                  </a:lnTo>
                  <a:close/>
                  <a:moveTo>
                    <a:pt x="2870200" y="7620"/>
                  </a:moveTo>
                  <a:lnTo>
                    <a:pt x="2882900" y="7620"/>
                  </a:lnTo>
                  <a:lnTo>
                    <a:pt x="2870200" y="7620"/>
                  </a:lnTo>
                  <a:close/>
                  <a:moveTo>
                    <a:pt x="2895600" y="7620"/>
                  </a:moveTo>
                  <a:lnTo>
                    <a:pt x="2908300" y="7620"/>
                  </a:lnTo>
                  <a:lnTo>
                    <a:pt x="2895600" y="7620"/>
                  </a:lnTo>
                  <a:close/>
                  <a:moveTo>
                    <a:pt x="2921000" y="7620"/>
                  </a:moveTo>
                  <a:lnTo>
                    <a:pt x="2933700" y="7620"/>
                  </a:lnTo>
                  <a:lnTo>
                    <a:pt x="2921000" y="7620"/>
                  </a:lnTo>
                  <a:close/>
                  <a:moveTo>
                    <a:pt x="2946400" y="7620"/>
                  </a:moveTo>
                  <a:lnTo>
                    <a:pt x="2959100" y="7620"/>
                  </a:lnTo>
                  <a:lnTo>
                    <a:pt x="2946400" y="7620"/>
                  </a:lnTo>
                  <a:close/>
                  <a:moveTo>
                    <a:pt x="2971800" y="7620"/>
                  </a:moveTo>
                  <a:lnTo>
                    <a:pt x="2984500" y="7620"/>
                  </a:lnTo>
                  <a:lnTo>
                    <a:pt x="2971800" y="7620"/>
                  </a:lnTo>
                  <a:close/>
                  <a:moveTo>
                    <a:pt x="2997200" y="7620"/>
                  </a:moveTo>
                  <a:lnTo>
                    <a:pt x="3009900" y="7620"/>
                  </a:lnTo>
                  <a:lnTo>
                    <a:pt x="2997200" y="7620"/>
                  </a:lnTo>
                  <a:close/>
                  <a:moveTo>
                    <a:pt x="3022600" y="7620"/>
                  </a:moveTo>
                  <a:lnTo>
                    <a:pt x="3035300" y="7620"/>
                  </a:lnTo>
                  <a:lnTo>
                    <a:pt x="3022600" y="7620"/>
                  </a:lnTo>
                  <a:close/>
                  <a:moveTo>
                    <a:pt x="3048000" y="7620"/>
                  </a:moveTo>
                  <a:lnTo>
                    <a:pt x="3060700" y="7620"/>
                  </a:lnTo>
                  <a:lnTo>
                    <a:pt x="3048000" y="7620"/>
                  </a:lnTo>
                  <a:close/>
                  <a:moveTo>
                    <a:pt x="3073400" y="7620"/>
                  </a:moveTo>
                  <a:lnTo>
                    <a:pt x="3086100" y="7620"/>
                  </a:lnTo>
                  <a:lnTo>
                    <a:pt x="3073400" y="7620"/>
                  </a:lnTo>
                  <a:close/>
                  <a:moveTo>
                    <a:pt x="3098800" y="7620"/>
                  </a:moveTo>
                  <a:lnTo>
                    <a:pt x="3111500" y="7620"/>
                  </a:lnTo>
                  <a:lnTo>
                    <a:pt x="3098800" y="7620"/>
                  </a:lnTo>
                  <a:close/>
                  <a:moveTo>
                    <a:pt x="3124200" y="7620"/>
                  </a:moveTo>
                  <a:lnTo>
                    <a:pt x="3136900" y="7620"/>
                  </a:lnTo>
                  <a:lnTo>
                    <a:pt x="3124200" y="7620"/>
                  </a:lnTo>
                  <a:close/>
                  <a:moveTo>
                    <a:pt x="3149600" y="7620"/>
                  </a:moveTo>
                  <a:lnTo>
                    <a:pt x="3162300" y="7620"/>
                  </a:lnTo>
                  <a:lnTo>
                    <a:pt x="3149600" y="7620"/>
                  </a:lnTo>
                  <a:close/>
                  <a:moveTo>
                    <a:pt x="3175000" y="7620"/>
                  </a:moveTo>
                  <a:lnTo>
                    <a:pt x="3187700" y="7620"/>
                  </a:lnTo>
                  <a:lnTo>
                    <a:pt x="3175000" y="7620"/>
                  </a:lnTo>
                  <a:close/>
                  <a:moveTo>
                    <a:pt x="3200400" y="7620"/>
                  </a:moveTo>
                  <a:lnTo>
                    <a:pt x="3213100" y="7620"/>
                  </a:lnTo>
                  <a:lnTo>
                    <a:pt x="3200400" y="7620"/>
                  </a:lnTo>
                  <a:close/>
                  <a:moveTo>
                    <a:pt x="3225800" y="7620"/>
                  </a:moveTo>
                  <a:lnTo>
                    <a:pt x="3238500" y="7620"/>
                  </a:lnTo>
                  <a:lnTo>
                    <a:pt x="3225800" y="7620"/>
                  </a:lnTo>
                  <a:close/>
                  <a:moveTo>
                    <a:pt x="3251200" y="7620"/>
                  </a:moveTo>
                  <a:lnTo>
                    <a:pt x="3263900" y="7620"/>
                  </a:lnTo>
                  <a:lnTo>
                    <a:pt x="3251200" y="7620"/>
                  </a:lnTo>
                  <a:close/>
                  <a:moveTo>
                    <a:pt x="3276600" y="7620"/>
                  </a:moveTo>
                  <a:lnTo>
                    <a:pt x="3289300" y="7620"/>
                  </a:lnTo>
                  <a:lnTo>
                    <a:pt x="3276600" y="7620"/>
                  </a:lnTo>
                  <a:close/>
                  <a:moveTo>
                    <a:pt x="3302000" y="7620"/>
                  </a:moveTo>
                  <a:lnTo>
                    <a:pt x="3314700" y="7620"/>
                  </a:lnTo>
                  <a:lnTo>
                    <a:pt x="3302000" y="7620"/>
                  </a:lnTo>
                  <a:close/>
                  <a:moveTo>
                    <a:pt x="3327400" y="7620"/>
                  </a:moveTo>
                  <a:lnTo>
                    <a:pt x="3340100" y="7620"/>
                  </a:lnTo>
                  <a:lnTo>
                    <a:pt x="3327400" y="7620"/>
                  </a:lnTo>
                  <a:close/>
                  <a:moveTo>
                    <a:pt x="3352800" y="7620"/>
                  </a:moveTo>
                  <a:lnTo>
                    <a:pt x="3365500" y="7620"/>
                  </a:lnTo>
                  <a:lnTo>
                    <a:pt x="3352800" y="7620"/>
                  </a:lnTo>
                  <a:close/>
                  <a:moveTo>
                    <a:pt x="3378200" y="7620"/>
                  </a:moveTo>
                  <a:lnTo>
                    <a:pt x="3390900" y="7620"/>
                  </a:lnTo>
                  <a:lnTo>
                    <a:pt x="3378200" y="7620"/>
                  </a:lnTo>
                  <a:close/>
                  <a:moveTo>
                    <a:pt x="3403600" y="7620"/>
                  </a:moveTo>
                  <a:lnTo>
                    <a:pt x="3416300" y="7620"/>
                  </a:lnTo>
                  <a:lnTo>
                    <a:pt x="3403600" y="7620"/>
                  </a:lnTo>
                  <a:close/>
                  <a:moveTo>
                    <a:pt x="3429000" y="7620"/>
                  </a:moveTo>
                  <a:lnTo>
                    <a:pt x="3441700" y="7620"/>
                  </a:lnTo>
                  <a:lnTo>
                    <a:pt x="3429000" y="7620"/>
                  </a:lnTo>
                  <a:close/>
                  <a:moveTo>
                    <a:pt x="3454400" y="7620"/>
                  </a:moveTo>
                  <a:lnTo>
                    <a:pt x="3467100" y="7620"/>
                  </a:lnTo>
                  <a:lnTo>
                    <a:pt x="3454400" y="7620"/>
                  </a:lnTo>
                  <a:close/>
                  <a:moveTo>
                    <a:pt x="3479800" y="7620"/>
                  </a:moveTo>
                  <a:lnTo>
                    <a:pt x="3492500" y="7620"/>
                  </a:lnTo>
                  <a:lnTo>
                    <a:pt x="3479800" y="7620"/>
                  </a:lnTo>
                  <a:close/>
                  <a:moveTo>
                    <a:pt x="3505200" y="7620"/>
                  </a:moveTo>
                  <a:lnTo>
                    <a:pt x="3517900" y="7620"/>
                  </a:lnTo>
                  <a:lnTo>
                    <a:pt x="3505200" y="7620"/>
                  </a:lnTo>
                  <a:close/>
                  <a:moveTo>
                    <a:pt x="3530600" y="7620"/>
                  </a:moveTo>
                  <a:lnTo>
                    <a:pt x="3543300" y="7620"/>
                  </a:lnTo>
                  <a:lnTo>
                    <a:pt x="3530600" y="7620"/>
                  </a:lnTo>
                  <a:close/>
                  <a:moveTo>
                    <a:pt x="3556000" y="7620"/>
                  </a:moveTo>
                  <a:lnTo>
                    <a:pt x="3568700" y="7620"/>
                  </a:lnTo>
                  <a:lnTo>
                    <a:pt x="3556000" y="7620"/>
                  </a:lnTo>
                  <a:close/>
                  <a:moveTo>
                    <a:pt x="3581400" y="7620"/>
                  </a:moveTo>
                  <a:lnTo>
                    <a:pt x="3594100" y="7620"/>
                  </a:lnTo>
                  <a:lnTo>
                    <a:pt x="3581400" y="7620"/>
                  </a:lnTo>
                  <a:close/>
                  <a:moveTo>
                    <a:pt x="3606800" y="7620"/>
                  </a:moveTo>
                  <a:lnTo>
                    <a:pt x="3619500" y="7620"/>
                  </a:lnTo>
                  <a:lnTo>
                    <a:pt x="3606800" y="7620"/>
                  </a:lnTo>
                  <a:close/>
                  <a:moveTo>
                    <a:pt x="3632200" y="7620"/>
                  </a:moveTo>
                  <a:lnTo>
                    <a:pt x="3644900" y="7620"/>
                  </a:lnTo>
                  <a:lnTo>
                    <a:pt x="3632200" y="7620"/>
                  </a:lnTo>
                  <a:close/>
                  <a:moveTo>
                    <a:pt x="3657600" y="7620"/>
                  </a:moveTo>
                  <a:lnTo>
                    <a:pt x="3670300" y="7620"/>
                  </a:lnTo>
                  <a:lnTo>
                    <a:pt x="3657600" y="7620"/>
                  </a:lnTo>
                  <a:close/>
                  <a:moveTo>
                    <a:pt x="3683000" y="7620"/>
                  </a:moveTo>
                  <a:lnTo>
                    <a:pt x="3695700" y="7620"/>
                  </a:lnTo>
                  <a:lnTo>
                    <a:pt x="3683000" y="7620"/>
                  </a:lnTo>
                  <a:close/>
                  <a:moveTo>
                    <a:pt x="3708400" y="7620"/>
                  </a:moveTo>
                  <a:lnTo>
                    <a:pt x="3721100" y="7620"/>
                  </a:lnTo>
                  <a:lnTo>
                    <a:pt x="3708400" y="7620"/>
                  </a:lnTo>
                  <a:close/>
                  <a:moveTo>
                    <a:pt x="3733800" y="7620"/>
                  </a:moveTo>
                  <a:lnTo>
                    <a:pt x="3746500" y="7620"/>
                  </a:lnTo>
                  <a:lnTo>
                    <a:pt x="3733800" y="7620"/>
                  </a:lnTo>
                  <a:close/>
                  <a:moveTo>
                    <a:pt x="3759200" y="7620"/>
                  </a:moveTo>
                  <a:lnTo>
                    <a:pt x="3771900" y="7620"/>
                  </a:lnTo>
                  <a:lnTo>
                    <a:pt x="3759200" y="7620"/>
                  </a:lnTo>
                  <a:close/>
                  <a:moveTo>
                    <a:pt x="3784600" y="7620"/>
                  </a:moveTo>
                  <a:lnTo>
                    <a:pt x="3797300" y="7620"/>
                  </a:lnTo>
                  <a:lnTo>
                    <a:pt x="3784600" y="7620"/>
                  </a:lnTo>
                  <a:close/>
                  <a:moveTo>
                    <a:pt x="3810000" y="7620"/>
                  </a:moveTo>
                  <a:lnTo>
                    <a:pt x="3822700" y="7620"/>
                  </a:lnTo>
                  <a:lnTo>
                    <a:pt x="3810000" y="7620"/>
                  </a:lnTo>
                  <a:close/>
                  <a:moveTo>
                    <a:pt x="3835400" y="7620"/>
                  </a:moveTo>
                  <a:lnTo>
                    <a:pt x="3848100" y="7620"/>
                  </a:lnTo>
                  <a:lnTo>
                    <a:pt x="3835400" y="7620"/>
                  </a:lnTo>
                  <a:close/>
                  <a:moveTo>
                    <a:pt x="3860800" y="7620"/>
                  </a:moveTo>
                  <a:lnTo>
                    <a:pt x="3873500" y="7620"/>
                  </a:lnTo>
                  <a:lnTo>
                    <a:pt x="3860800" y="7620"/>
                  </a:lnTo>
                  <a:close/>
                  <a:moveTo>
                    <a:pt x="3886200" y="7620"/>
                  </a:moveTo>
                  <a:lnTo>
                    <a:pt x="3898900" y="7620"/>
                  </a:lnTo>
                  <a:lnTo>
                    <a:pt x="3886200" y="7620"/>
                  </a:lnTo>
                  <a:close/>
                  <a:moveTo>
                    <a:pt x="3911600" y="7620"/>
                  </a:moveTo>
                  <a:lnTo>
                    <a:pt x="3924300" y="7620"/>
                  </a:lnTo>
                  <a:lnTo>
                    <a:pt x="3911600" y="7620"/>
                  </a:lnTo>
                  <a:close/>
                  <a:moveTo>
                    <a:pt x="3937000" y="7620"/>
                  </a:moveTo>
                  <a:lnTo>
                    <a:pt x="3949700" y="7620"/>
                  </a:lnTo>
                  <a:lnTo>
                    <a:pt x="3937000" y="7620"/>
                  </a:lnTo>
                  <a:close/>
                  <a:moveTo>
                    <a:pt x="3962400" y="7620"/>
                  </a:moveTo>
                  <a:lnTo>
                    <a:pt x="3975100" y="7620"/>
                  </a:lnTo>
                  <a:lnTo>
                    <a:pt x="3962400" y="7620"/>
                  </a:lnTo>
                  <a:close/>
                  <a:moveTo>
                    <a:pt x="3987800" y="7620"/>
                  </a:moveTo>
                  <a:lnTo>
                    <a:pt x="4000500" y="7620"/>
                  </a:lnTo>
                  <a:lnTo>
                    <a:pt x="3987800" y="7620"/>
                  </a:lnTo>
                  <a:close/>
                  <a:moveTo>
                    <a:pt x="4013200" y="7620"/>
                  </a:moveTo>
                  <a:lnTo>
                    <a:pt x="4025900" y="7620"/>
                  </a:lnTo>
                  <a:lnTo>
                    <a:pt x="4013200" y="7620"/>
                  </a:lnTo>
                  <a:close/>
                  <a:moveTo>
                    <a:pt x="4038600" y="7620"/>
                  </a:moveTo>
                  <a:lnTo>
                    <a:pt x="4051300" y="7620"/>
                  </a:lnTo>
                  <a:lnTo>
                    <a:pt x="4038600" y="7620"/>
                  </a:lnTo>
                  <a:close/>
                  <a:moveTo>
                    <a:pt x="4064000" y="7620"/>
                  </a:moveTo>
                  <a:lnTo>
                    <a:pt x="4076700" y="7620"/>
                  </a:lnTo>
                  <a:lnTo>
                    <a:pt x="4064000" y="7620"/>
                  </a:lnTo>
                  <a:close/>
                  <a:moveTo>
                    <a:pt x="4089400" y="7620"/>
                  </a:moveTo>
                  <a:lnTo>
                    <a:pt x="4102100" y="7620"/>
                  </a:lnTo>
                  <a:lnTo>
                    <a:pt x="4089400" y="7620"/>
                  </a:lnTo>
                  <a:close/>
                  <a:moveTo>
                    <a:pt x="4114800" y="7620"/>
                  </a:moveTo>
                  <a:lnTo>
                    <a:pt x="4127500" y="7620"/>
                  </a:lnTo>
                  <a:lnTo>
                    <a:pt x="4114800" y="7620"/>
                  </a:lnTo>
                  <a:close/>
                  <a:moveTo>
                    <a:pt x="4140200" y="7620"/>
                  </a:moveTo>
                  <a:lnTo>
                    <a:pt x="4152900" y="7620"/>
                  </a:lnTo>
                  <a:lnTo>
                    <a:pt x="4140200" y="7620"/>
                  </a:lnTo>
                  <a:close/>
                  <a:moveTo>
                    <a:pt x="4165600" y="7620"/>
                  </a:moveTo>
                  <a:lnTo>
                    <a:pt x="4178300" y="7620"/>
                  </a:lnTo>
                  <a:lnTo>
                    <a:pt x="4165600" y="7620"/>
                  </a:lnTo>
                  <a:close/>
                  <a:moveTo>
                    <a:pt x="4191000" y="7620"/>
                  </a:moveTo>
                  <a:lnTo>
                    <a:pt x="4203700" y="7620"/>
                  </a:lnTo>
                  <a:lnTo>
                    <a:pt x="4191000" y="7620"/>
                  </a:lnTo>
                  <a:close/>
                  <a:moveTo>
                    <a:pt x="4216400" y="7620"/>
                  </a:moveTo>
                  <a:lnTo>
                    <a:pt x="4229100" y="7620"/>
                  </a:lnTo>
                  <a:lnTo>
                    <a:pt x="4216400" y="7620"/>
                  </a:lnTo>
                  <a:close/>
                  <a:moveTo>
                    <a:pt x="4241800" y="7620"/>
                  </a:moveTo>
                  <a:lnTo>
                    <a:pt x="4254500" y="7620"/>
                  </a:lnTo>
                  <a:lnTo>
                    <a:pt x="4241800" y="7620"/>
                  </a:lnTo>
                  <a:close/>
                  <a:moveTo>
                    <a:pt x="4267200" y="7620"/>
                  </a:moveTo>
                  <a:lnTo>
                    <a:pt x="4279900" y="7620"/>
                  </a:lnTo>
                  <a:lnTo>
                    <a:pt x="4267200" y="7620"/>
                  </a:lnTo>
                  <a:close/>
                  <a:moveTo>
                    <a:pt x="4292600" y="7620"/>
                  </a:moveTo>
                  <a:lnTo>
                    <a:pt x="4305300" y="7620"/>
                  </a:lnTo>
                  <a:lnTo>
                    <a:pt x="4292600" y="7620"/>
                  </a:lnTo>
                  <a:close/>
                  <a:moveTo>
                    <a:pt x="4318000" y="7620"/>
                  </a:moveTo>
                  <a:lnTo>
                    <a:pt x="4330700" y="7620"/>
                  </a:lnTo>
                  <a:lnTo>
                    <a:pt x="4318000" y="7620"/>
                  </a:lnTo>
                  <a:close/>
                  <a:moveTo>
                    <a:pt x="4343400" y="7620"/>
                  </a:moveTo>
                  <a:lnTo>
                    <a:pt x="4356100" y="7620"/>
                  </a:lnTo>
                  <a:lnTo>
                    <a:pt x="4343400" y="7620"/>
                  </a:lnTo>
                  <a:close/>
                  <a:moveTo>
                    <a:pt x="4368800" y="7620"/>
                  </a:moveTo>
                  <a:lnTo>
                    <a:pt x="4381500" y="7620"/>
                  </a:lnTo>
                  <a:lnTo>
                    <a:pt x="4368800" y="7620"/>
                  </a:lnTo>
                  <a:close/>
                  <a:moveTo>
                    <a:pt x="4394200" y="7620"/>
                  </a:moveTo>
                  <a:lnTo>
                    <a:pt x="4406900" y="7620"/>
                  </a:lnTo>
                  <a:lnTo>
                    <a:pt x="4394200" y="7620"/>
                  </a:lnTo>
                  <a:close/>
                  <a:moveTo>
                    <a:pt x="4419600" y="7620"/>
                  </a:moveTo>
                  <a:lnTo>
                    <a:pt x="4432300" y="7620"/>
                  </a:lnTo>
                  <a:lnTo>
                    <a:pt x="4419600" y="7620"/>
                  </a:lnTo>
                  <a:close/>
                  <a:moveTo>
                    <a:pt x="4445000" y="7620"/>
                  </a:moveTo>
                  <a:lnTo>
                    <a:pt x="4457700" y="7620"/>
                  </a:lnTo>
                  <a:lnTo>
                    <a:pt x="4445000" y="7620"/>
                  </a:lnTo>
                  <a:close/>
                  <a:moveTo>
                    <a:pt x="4470400" y="7620"/>
                  </a:moveTo>
                  <a:lnTo>
                    <a:pt x="4483100" y="7620"/>
                  </a:lnTo>
                  <a:lnTo>
                    <a:pt x="4470400" y="7620"/>
                  </a:lnTo>
                  <a:close/>
                  <a:moveTo>
                    <a:pt x="4495800" y="7620"/>
                  </a:moveTo>
                  <a:lnTo>
                    <a:pt x="4508500" y="7620"/>
                  </a:lnTo>
                  <a:lnTo>
                    <a:pt x="4495800" y="7620"/>
                  </a:lnTo>
                  <a:close/>
                  <a:moveTo>
                    <a:pt x="4521200" y="7620"/>
                  </a:moveTo>
                  <a:lnTo>
                    <a:pt x="4533900" y="7620"/>
                  </a:lnTo>
                  <a:lnTo>
                    <a:pt x="4521200" y="7620"/>
                  </a:lnTo>
                  <a:close/>
                  <a:moveTo>
                    <a:pt x="4546600" y="7620"/>
                  </a:moveTo>
                  <a:lnTo>
                    <a:pt x="4559300" y="7620"/>
                  </a:lnTo>
                  <a:lnTo>
                    <a:pt x="4546600" y="7620"/>
                  </a:lnTo>
                  <a:close/>
                  <a:moveTo>
                    <a:pt x="4572000" y="7620"/>
                  </a:moveTo>
                  <a:lnTo>
                    <a:pt x="4584700" y="7620"/>
                  </a:lnTo>
                  <a:lnTo>
                    <a:pt x="4572000" y="7620"/>
                  </a:lnTo>
                  <a:close/>
                  <a:moveTo>
                    <a:pt x="4597400" y="7620"/>
                  </a:moveTo>
                  <a:lnTo>
                    <a:pt x="4610100" y="7620"/>
                  </a:lnTo>
                  <a:lnTo>
                    <a:pt x="4597400" y="7620"/>
                  </a:lnTo>
                  <a:close/>
                  <a:moveTo>
                    <a:pt x="4622800" y="7620"/>
                  </a:moveTo>
                  <a:lnTo>
                    <a:pt x="4635500" y="7620"/>
                  </a:lnTo>
                  <a:lnTo>
                    <a:pt x="4622800" y="7620"/>
                  </a:lnTo>
                  <a:close/>
                  <a:moveTo>
                    <a:pt x="4648200" y="7620"/>
                  </a:moveTo>
                  <a:lnTo>
                    <a:pt x="4660900" y="7620"/>
                  </a:lnTo>
                  <a:lnTo>
                    <a:pt x="4648200" y="7620"/>
                  </a:lnTo>
                  <a:close/>
                  <a:moveTo>
                    <a:pt x="4673600" y="7620"/>
                  </a:moveTo>
                  <a:lnTo>
                    <a:pt x="4686300" y="7620"/>
                  </a:lnTo>
                  <a:lnTo>
                    <a:pt x="4673600" y="7620"/>
                  </a:lnTo>
                  <a:close/>
                  <a:moveTo>
                    <a:pt x="4699000" y="7620"/>
                  </a:moveTo>
                  <a:lnTo>
                    <a:pt x="4711700" y="7620"/>
                  </a:lnTo>
                  <a:lnTo>
                    <a:pt x="4699000" y="7620"/>
                  </a:lnTo>
                  <a:close/>
                  <a:moveTo>
                    <a:pt x="4724400" y="7620"/>
                  </a:moveTo>
                  <a:lnTo>
                    <a:pt x="4737100" y="7620"/>
                  </a:lnTo>
                  <a:lnTo>
                    <a:pt x="4724400" y="7620"/>
                  </a:lnTo>
                  <a:close/>
                  <a:moveTo>
                    <a:pt x="4749800" y="7620"/>
                  </a:moveTo>
                  <a:lnTo>
                    <a:pt x="4762500" y="7620"/>
                  </a:lnTo>
                  <a:lnTo>
                    <a:pt x="4749800" y="7620"/>
                  </a:lnTo>
                  <a:close/>
                  <a:moveTo>
                    <a:pt x="4775200" y="7620"/>
                  </a:moveTo>
                  <a:lnTo>
                    <a:pt x="4787900" y="7620"/>
                  </a:lnTo>
                  <a:lnTo>
                    <a:pt x="4775200" y="7620"/>
                  </a:lnTo>
                  <a:close/>
                  <a:moveTo>
                    <a:pt x="4800600" y="7620"/>
                  </a:moveTo>
                  <a:lnTo>
                    <a:pt x="4813300" y="7620"/>
                  </a:lnTo>
                  <a:lnTo>
                    <a:pt x="4800600" y="7620"/>
                  </a:lnTo>
                  <a:close/>
                  <a:moveTo>
                    <a:pt x="4826000" y="7620"/>
                  </a:moveTo>
                  <a:lnTo>
                    <a:pt x="4838700" y="7620"/>
                  </a:lnTo>
                  <a:lnTo>
                    <a:pt x="4826000" y="7620"/>
                  </a:lnTo>
                  <a:close/>
                  <a:moveTo>
                    <a:pt x="4851400" y="7620"/>
                  </a:moveTo>
                  <a:lnTo>
                    <a:pt x="4864100" y="7620"/>
                  </a:lnTo>
                  <a:lnTo>
                    <a:pt x="4851400" y="7620"/>
                  </a:lnTo>
                  <a:close/>
                  <a:moveTo>
                    <a:pt x="4876800" y="7620"/>
                  </a:moveTo>
                  <a:lnTo>
                    <a:pt x="4889500" y="7620"/>
                  </a:lnTo>
                  <a:lnTo>
                    <a:pt x="4876800" y="7620"/>
                  </a:lnTo>
                  <a:close/>
                  <a:moveTo>
                    <a:pt x="4902200" y="7620"/>
                  </a:moveTo>
                  <a:lnTo>
                    <a:pt x="4914900" y="7620"/>
                  </a:lnTo>
                  <a:lnTo>
                    <a:pt x="4902200" y="7620"/>
                  </a:lnTo>
                  <a:close/>
                  <a:moveTo>
                    <a:pt x="4927600" y="7620"/>
                  </a:moveTo>
                  <a:lnTo>
                    <a:pt x="4940300" y="7620"/>
                  </a:lnTo>
                  <a:lnTo>
                    <a:pt x="4927600" y="7620"/>
                  </a:lnTo>
                  <a:close/>
                  <a:moveTo>
                    <a:pt x="4953000" y="7620"/>
                  </a:moveTo>
                  <a:lnTo>
                    <a:pt x="4965700" y="7620"/>
                  </a:lnTo>
                  <a:lnTo>
                    <a:pt x="4953000" y="7620"/>
                  </a:lnTo>
                  <a:close/>
                  <a:moveTo>
                    <a:pt x="4978400" y="7620"/>
                  </a:moveTo>
                  <a:lnTo>
                    <a:pt x="4991100" y="7620"/>
                  </a:lnTo>
                  <a:lnTo>
                    <a:pt x="4978400" y="7620"/>
                  </a:lnTo>
                  <a:close/>
                  <a:moveTo>
                    <a:pt x="5003800" y="7620"/>
                  </a:moveTo>
                  <a:lnTo>
                    <a:pt x="5016500" y="7620"/>
                  </a:lnTo>
                  <a:lnTo>
                    <a:pt x="5003800" y="7620"/>
                  </a:lnTo>
                  <a:close/>
                  <a:moveTo>
                    <a:pt x="5029200" y="7620"/>
                  </a:moveTo>
                  <a:lnTo>
                    <a:pt x="5041900" y="7620"/>
                  </a:lnTo>
                  <a:lnTo>
                    <a:pt x="5029200" y="7620"/>
                  </a:lnTo>
                  <a:close/>
                  <a:moveTo>
                    <a:pt x="5054600" y="7620"/>
                  </a:moveTo>
                  <a:lnTo>
                    <a:pt x="5067300" y="7620"/>
                  </a:lnTo>
                  <a:lnTo>
                    <a:pt x="5054600" y="7620"/>
                  </a:lnTo>
                  <a:close/>
                  <a:moveTo>
                    <a:pt x="5080000" y="7620"/>
                  </a:moveTo>
                  <a:lnTo>
                    <a:pt x="5092700" y="7620"/>
                  </a:lnTo>
                  <a:lnTo>
                    <a:pt x="5080000" y="7620"/>
                  </a:lnTo>
                  <a:close/>
                  <a:moveTo>
                    <a:pt x="5105400" y="7620"/>
                  </a:moveTo>
                  <a:lnTo>
                    <a:pt x="5118100" y="7620"/>
                  </a:lnTo>
                  <a:lnTo>
                    <a:pt x="5105400" y="7620"/>
                  </a:lnTo>
                  <a:close/>
                  <a:moveTo>
                    <a:pt x="5130800" y="7620"/>
                  </a:moveTo>
                  <a:lnTo>
                    <a:pt x="5143500" y="7620"/>
                  </a:lnTo>
                  <a:lnTo>
                    <a:pt x="5130800" y="7620"/>
                  </a:lnTo>
                  <a:close/>
                  <a:moveTo>
                    <a:pt x="5156200" y="7620"/>
                  </a:moveTo>
                  <a:lnTo>
                    <a:pt x="5168900" y="7620"/>
                  </a:lnTo>
                  <a:lnTo>
                    <a:pt x="5156200" y="7620"/>
                  </a:lnTo>
                  <a:close/>
                  <a:moveTo>
                    <a:pt x="5181600" y="7620"/>
                  </a:moveTo>
                  <a:lnTo>
                    <a:pt x="5194300" y="7620"/>
                  </a:lnTo>
                  <a:lnTo>
                    <a:pt x="5181600" y="7620"/>
                  </a:lnTo>
                  <a:close/>
                  <a:moveTo>
                    <a:pt x="0" y="0"/>
                  </a:moveTo>
                  <a:lnTo>
                    <a:pt x="12700" y="0"/>
                  </a:lnTo>
                  <a:lnTo>
                    <a:pt x="12700" y="7620"/>
                  </a:lnTo>
                  <a:lnTo>
                    <a:pt x="0" y="7620"/>
                  </a:lnTo>
                  <a:close/>
                </a:path>
              </a:pathLst>
            </a:custGeom>
            <a:solidFill>
              <a:srgbClr val="C8D8E4"/>
            </a:solidFill>
          </p:spPr>
        </p:sp>
      </p:grpSp>
      <p:grpSp>
        <p:nvGrpSpPr>
          <p:cNvPr name="Group 29" id="29"/>
          <p:cNvGrpSpPr/>
          <p:nvPr/>
        </p:nvGrpSpPr>
        <p:grpSpPr>
          <a:xfrm rot="0">
            <a:off x="573214" y="2959798"/>
            <a:ext cx="3907917" cy="5715"/>
            <a:chOff x="0" y="0"/>
            <a:chExt cx="5210556" cy="7620"/>
          </a:xfrm>
        </p:grpSpPr>
        <p:sp>
          <p:nvSpPr>
            <p:cNvPr name="Freeform 30" id="30"/>
            <p:cNvSpPr/>
            <p:nvPr/>
          </p:nvSpPr>
          <p:spPr>
            <a:xfrm flipH="false" flipV="false" rot="0">
              <a:off x="3810" y="0"/>
              <a:ext cx="5194300" cy="7620"/>
            </a:xfrm>
            <a:custGeom>
              <a:avLst/>
              <a:gdLst/>
              <a:ahLst/>
              <a:cxnLst/>
              <a:rect r="r" b="b" t="t" l="l"/>
              <a:pathLst>
                <a:path h="7620" w="5194300">
                  <a:moveTo>
                    <a:pt x="25400" y="0"/>
                  </a:moveTo>
                  <a:lnTo>
                    <a:pt x="38100" y="0"/>
                  </a:lnTo>
                  <a:lnTo>
                    <a:pt x="38100" y="7620"/>
                  </a:lnTo>
                  <a:lnTo>
                    <a:pt x="25400" y="7620"/>
                  </a:lnTo>
                  <a:close/>
                  <a:moveTo>
                    <a:pt x="50800" y="7620"/>
                  </a:moveTo>
                  <a:lnTo>
                    <a:pt x="63500" y="7620"/>
                  </a:lnTo>
                  <a:lnTo>
                    <a:pt x="50800" y="7620"/>
                  </a:lnTo>
                  <a:close/>
                  <a:moveTo>
                    <a:pt x="76200" y="7620"/>
                  </a:moveTo>
                  <a:lnTo>
                    <a:pt x="88900" y="7620"/>
                  </a:lnTo>
                  <a:lnTo>
                    <a:pt x="76200" y="7620"/>
                  </a:lnTo>
                  <a:close/>
                  <a:moveTo>
                    <a:pt x="101600" y="7620"/>
                  </a:moveTo>
                  <a:lnTo>
                    <a:pt x="114300" y="7620"/>
                  </a:lnTo>
                  <a:lnTo>
                    <a:pt x="101600" y="7620"/>
                  </a:lnTo>
                  <a:close/>
                  <a:moveTo>
                    <a:pt x="127000" y="7620"/>
                  </a:moveTo>
                  <a:lnTo>
                    <a:pt x="139700" y="7620"/>
                  </a:lnTo>
                  <a:lnTo>
                    <a:pt x="127000" y="7620"/>
                  </a:lnTo>
                  <a:close/>
                  <a:moveTo>
                    <a:pt x="152400" y="7620"/>
                  </a:moveTo>
                  <a:lnTo>
                    <a:pt x="165100" y="7620"/>
                  </a:lnTo>
                  <a:lnTo>
                    <a:pt x="152400" y="7620"/>
                  </a:lnTo>
                  <a:close/>
                  <a:moveTo>
                    <a:pt x="177800" y="7620"/>
                  </a:moveTo>
                  <a:lnTo>
                    <a:pt x="190500" y="7620"/>
                  </a:lnTo>
                  <a:lnTo>
                    <a:pt x="177800" y="7620"/>
                  </a:lnTo>
                  <a:close/>
                  <a:moveTo>
                    <a:pt x="203200" y="7620"/>
                  </a:moveTo>
                  <a:lnTo>
                    <a:pt x="215900" y="7620"/>
                  </a:lnTo>
                  <a:lnTo>
                    <a:pt x="203200" y="7620"/>
                  </a:lnTo>
                  <a:close/>
                  <a:moveTo>
                    <a:pt x="228600" y="7620"/>
                  </a:moveTo>
                  <a:lnTo>
                    <a:pt x="241300" y="7620"/>
                  </a:lnTo>
                  <a:lnTo>
                    <a:pt x="228600" y="7620"/>
                  </a:lnTo>
                  <a:close/>
                  <a:moveTo>
                    <a:pt x="254000" y="7620"/>
                  </a:moveTo>
                  <a:lnTo>
                    <a:pt x="266700" y="7620"/>
                  </a:lnTo>
                  <a:lnTo>
                    <a:pt x="254000" y="7620"/>
                  </a:lnTo>
                  <a:close/>
                  <a:moveTo>
                    <a:pt x="279400" y="7620"/>
                  </a:moveTo>
                  <a:lnTo>
                    <a:pt x="292100" y="7620"/>
                  </a:lnTo>
                  <a:lnTo>
                    <a:pt x="279400" y="7620"/>
                  </a:lnTo>
                  <a:close/>
                  <a:moveTo>
                    <a:pt x="304800" y="7620"/>
                  </a:moveTo>
                  <a:lnTo>
                    <a:pt x="317500" y="7620"/>
                  </a:lnTo>
                  <a:lnTo>
                    <a:pt x="304800" y="7620"/>
                  </a:lnTo>
                  <a:close/>
                  <a:moveTo>
                    <a:pt x="330200" y="7620"/>
                  </a:moveTo>
                  <a:lnTo>
                    <a:pt x="342900" y="7620"/>
                  </a:lnTo>
                  <a:lnTo>
                    <a:pt x="330200" y="7620"/>
                  </a:lnTo>
                  <a:close/>
                  <a:moveTo>
                    <a:pt x="355600" y="7620"/>
                  </a:moveTo>
                  <a:lnTo>
                    <a:pt x="368300" y="7620"/>
                  </a:lnTo>
                  <a:lnTo>
                    <a:pt x="355600" y="7620"/>
                  </a:lnTo>
                  <a:close/>
                  <a:moveTo>
                    <a:pt x="381000" y="7620"/>
                  </a:moveTo>
                  <a:lnTo>
                    <a:pt x="393700" y="7620"/>
                  </a:lnTo>
                  <a:lnTo>
                    <a:pt x="381000" y="7620"/>
                  </a:lnTo>
                  <a:close/>
                  <a:moveTo>
                    <a:pt x="406400" y="7620"/>
                  </a:moveTo>
                  <a:lnTo>
                    <a:pt x="419100" y="7620"/>
                  </a:lnTo>
                  <a:lnTo>
                    <a:pt x="406400" y="7620"/>
                  </a:lnTo>
                  <a:close/>
                  <a:moveTo>
                    <a:pt x="431800" y="7620"/>
                  </a:moveTo>
                  <a:lnTo>
                    <a:pt x="444500" y="7620"/>
                  </a:lnTo>
                  <a:lnTo>
                    <a:pt x="431800" y="7620"/>
                  </a:lnTo>
                  <a:close/>
                  <a:moveTo>
                    <a:pt x="457200" y="7620"/>
                  </a:moveTo>
                  <a:lnTo>
                    <a:pt x="469900" y="7620"/>
                  </a:lnTo>
                  <a:lnTo>
                    <a:pt x="457200" y="7620"/>
                  </a:lnTo>
                  <a:close/>
                  <a:moveTo>
                    <a:pt x="482600" y="7620"/>
                  </a:moveTo>
                  <a:lnTo>
                    <a:pt x="495300" y="7620"/>
                  </a:lnTo>
                  <a:lnTo>
                    <a:pt x="482600" y="7620"/>
                  </a:lnTo>
                  <a:close/>
                  <a:moveTo>
                    <a:pt x="508000" y="7620"/>
                  </a:moveTo>
                  <a:lnTo>
                    <a:pt x="520700" y="7620"/>
                  </a:lnTo>
                  <a:lnTo>
                    <a:pt x="508000" y="7620"/>
                  </a:lnTo>
                  <a:close/>
                  <a:moveTo>
                    <a:pt x="533400" y="7620"/>
                  </a:moveTo>
                  <a:lnTo>
                    <a:pt x="546100" y="7620"/>
                  </a:lnTo>
                  <a:lnTo>
                    <a:pt x="533400" y="7620"/>
                  </a:lnTo>
                  <a:close/>
                  <a:moveTo>
                    <a:pt x="558800" y="7620"/>
                  </a:moveTo>
                  <a:lnTo>
                    <a:pt x="571500" y="7620"/>
                  </a:lnTo>
                  <a:lnTo>
                    <a:pt x="558800" y="7620"/>
                  </a:lnTo>
                  <a:close/>
                  <a:moveTo>
                    <a:pt x="584200" y="7620"/>
                  </a:moveTo>
                  <a:lnTo>
                    <a:pt x="596900" y="7620"/>
                  </a:lnTo>
                  <a:lnTo>
                    <a:pt x="584200" y="7620"/>
                  </a:lnTo>
                  <a:close/>
                  <a:moveTo>
                    <a:pt x="609600" y="7620"/>
                  </a:moveTo>
                  <a:lnTo>
                    <a:pt x="622300" y="7620"/>
                  </a:lnTo>
                  <a:lnTo>
                    <a:pt x="609600" y="7620"/>
                  </a:lnTo>
                  <a:close/>
                  <a:moveTo>
                    <a:pt x="635000" y="7620"/>
                  </a:moveTo>
                  <a:lnTo>
                    <a:pt x="647700" y="7620"/>
                  </a:lnTo>
                  <a:lnTo>
                    <a:pt x="635000" y="7620"/>
                  </a:lnTo>
                  <a:close/>
                  <a:moveTo>
                    <a:pt x="660400" y="7620"/>
                  </a:moveTo>
                  <a:lnTo>
                    <a:pt x="673100" y="7620"/>
                  </a:lnTo>
                  <a:lnTo>
                    <a:pt x="660400" y="7620"/>
                  </a:lnTo>
                  <a:close/>
                  <a:moveTo>
                    <a:pt x="685800" y="7620"/>
                  </a:moveTo>
                  <a:lnTo>
                    <a:pt x="698500" y="7620"/>
                  </a:lnTo>
                  <a:lnTo>
                    <a:pt x="685800" y="7620"/>
                  </a:lnTo>
                  <a:close/>
                  <a:moveTo>
                    <a:pt x="711200" y="7620"/>
                  </a:moveTo>
                  <a:lnTo>
                    <a:pt x="723900" y="7620"/>
                  </a:lnTo>
                  <a:lnTo>
                    <a:pt x="711200" y="7620"/>
                  </a:lnTo>
                  <a:close/>
                  <a:moveTo>
                    <a:pt x="736600" y="7620"/>
                  </a:moveTo>
                  <a:lnTo>
                    <a:pt x="749300" y="7620"/>
                  </a:lnTo>
                  <a:lnTo>
                    <a:pt x="736600" y="7620"/>
                  </a:lnTo>
                  <a:close/>
                  <a:moveTo>
                    <a:pt x="762000" y="7620"/>
                  </a:moveTo>
                  <a:lnTo>
                    <a:pt x="774700" y="7620"/>
                  </a:lnTo>
                  <a:lnTo>
                    <a:pt x="762000" y="7620"/>
                  </a:lnTo>
                  <a:close/>
                  <a:moveTo>
                    <a:pt x="787400" y="7620"/>
                  </a:moveTo>
                  <a:lnTo>
                    <a:pt x="800100" y="7620"/>
                  </a:lnTo>
                  <a:lnTo>
                    <a:pt x="787400" y="7620"/>
                  </a:lnTo>
                  <a:close/>
                  <a:moveTo>
                    <a:pt x="812800" y="7620"/>
                  </a:moveTo>
                  <a:lnTo>
                    <a:pt x="825500" y="7620"/>
                  </a:lnTo>
                  <a:lnTo>
                    <a:pt x="812800" y="7620"/>
                  </a:lnTo>
                  <a:close/>
                  <a:moveTo>
                    <a:pt x="838200" y="7620"/>
                  </a:moveTo>
                  <a:lnTo>
                    <a:pt x="850900" y="7620"/>
                  </a:lnTo>
                  <a:lnTo>
                    <a:pt x="838200" y="7620"/>
                  </a:lnTo>
                  <a:close/>
                  <a:moveTo>
                    <a:pt x="863600" y="7620"/>
                  </a:moveTo>
                  <a:lnTo>
                    <a:pt x="876300" y="7620"/>
                  </a:lnTo>
                  <a:lnTo>
                    <a:pt x="863600" y="7620"/>
                  </a:lnTo>
                  <a:close/>
                  <a:moveTo>
                    <a:pt x="889000" y="7620"/>
                  </a:moveTo>
                  <a:lnTo>
                    <a:pt x="901700" y="7620"/>
                  </a:lnTo>
                  <a:lnTo>
                    <a:pt x="889000" y="7620"/>
                  </a:lnTo>
                  <a:close/>
                  <a:moveTo>
                    <a:pt x="914400" y="7620"/>
                  </a:moveTo>
                  <a:lnTo>
                    <a:pt x="927100" y="7620"/>
                  </a:lnTo>
                  <a:lnTo>
                    <a:pt x="914400" y="7620"/>
                  </a:lnTo>
                  <a:close/>
                  <a:moveTo>
                    <a:pt x="939800" y="7620"/>
                  </a:moveTo>
                  <a:lnTo>
                    <a:pt x="952500" y="7620"/>
                  </a:lnTo>
                  <a:lnTo>
                    <a:pt x="939800" y="7620"/>
                  </a:lnTo>
                  <a:close/>
                  <a:moveTo>
                    <a:pt x="965200" y="7620"/>
                  </a:moveTo>
                  <a:lnTo>
                    <a:pt x="977900" y="7620"/>
                  </a:lnTo>
                  <a:lnTo>
                    <a:pt x="965200" y="7620"/>
                  </a:lnTo>
                  <a:close/>
                  <a:moveTo>
                    <a:pt x="990600" y="7620"/>
                  </a:moveTo>
                  <a:lnTo>
                    <a:pt x="1003300" y="7620"/>
                  </a:lnTo>
                  <a:lnTo>
                    <a:pt x="990600" y="7620"/>
                  </a:lnTo>
                  <a:close/>
                  <a:moveTo>
                    <a:pt x="1016000" y="7620"/>
                  </a:moveTo>
                  <a:lnTo>
                    <a:pt x="1028700" y="7620"/>
                  </a:lnTo>
                  <a:lnTo>
                    <a:pt x="1016000" y="7620"/>
                  </a:lnTo>
                  <a:close/>
                  <a:moveTo>
                    <a:pt x="1041400" y="7620"/>
                  </a:moveTo>
                  <a:lnTo>
                    <a:pt x="1054100" y="7620"/>
                  </a:lnTo>
                  <a:lnTo>
                    <a:pt x="1041400" y="7620"/>
                  </a:lnTo>
                  <a:close/>
                  <a:moveTo>
                    <a:pt x="1066800" y="7620"/>
                  </a:moveTo>
                  <a:lnTo>
                    <a:pt x="1079500" y="7620"/>
                  </a:lnTo>
                  <a:lnTo>
                    <a:pt x="1066800" y="7620"/>
                  </a:lnTo>
                  <a:close/>
                  <a:moveTo>
                    <a:pt x="1092200" y="7620"/>
                  </a:moveTo>
                  <a:lnTo>
                    <a:pt x="1104900" y="7620"/>
                  </a:lnTo>
                  <a:lnTo>
                    <a:pt x="1092200" y="7620"/>
                  </a:lnTo>
                  <a:close/>
                  <a:moveTo>
                    <a:pt x="1117600" y="7620"/>
                  </a:moveTo>
                  <a:lnTo>
                    <a:pt x="1130300" y="7620"/>
                  </a:lnTo>
                  <a:lnTo>
                    <a:pt x="1117600" y="7620"/>
                  </a:lnTo>
                  <a:close/>
                  <a:moveTo>
                    <a:pt x="1143000" y="7620"/>
                  </a:moveTo>
                  <a:lnTo>
                    <a:pt x="1155700" y="7620"/>
                  </a:lnTo>
                  <a:lnTo>
                    <a:pt x="1143000" y="7620"/>
                  </a:lnTo>
                  <a:close/>
                  <a:moveTo>
                    <a:pt x="1168400" y="7620"/>
                  </a:moveTo>
                  <a:lnTo>
                    <a:pt x="1181100" y="7620"/>
                  </a:lnTo>
                  <a:lnTo>
                    <a:pt x="1168400" y="7620"/>
                  </a:lnTo>
                  <a:close/>
                  <a:moveTo>
                    <a:pt x="1193800" y="7620"/>
                  </a:moveTo>
                  <a:lnTo>
                    <a:pt x="1206500" y="7620"/>
                  </a:lnTo>
                  <a:lnTo>
                    <a:pt x="1193800" y="7620"/>
                  </a:lnTo>
                  <a:close/>
                  <a:moveTo>
                    <a:pt x="1219200" y="7620"/>
                  </a:moveTo>
                  <a:lnTo>
                    <a:pt x="1231900" y="7620"/>
                  </a:lnTo>
                  <a:lnTo>
                    <a:pt x="1219200" y="7620"/>
                  </a:lnTo>
                  <a:close/>
                  <a:moveTo>
                    <a:pt x="1244600" y="7620"/>
                  </a:moveTo>
                  <a:lnTo>
                    <a:pt x="1257300" y="7620"/>
                  </a:lnTo>
                  <a:lnTo>
                    <a:pt x="1244600" y="7620"/>
                  </a:lnTo>
                  <a:close/>
                  <a:moveTo>
                    <a:pt x="1270000" y="7620"/>
                  </a:moveTo>
                  <a:lnTo>
                    <a:pt x="1282700" y="7620"/>
                  </a:lnTo>
                  <a:lnTo>
                    <a:pt x="1270000" y="7620"/>
                  </a:lnTo>
                  <a:close/>
                  <a:moveTo>
                    <a:pt x="1295400" y="7620"/>
                  </a:moveTo>
                  <a:lnTo>
                    <a:pt x="1308100" y="7620"/>
                  </a:lnTo>
                  <a:lnTo>
                    <a:pt x="1295400" y="7620"/>
                  </a:lnTo>
                  <a:close/>
                  <a:moveTo>
                    <a:pt x="1320800" y="7620"/>
                  </a:moveTo>
                  <a:lnTo>
                    <a:pt x="1333500" y="7620"/>
                  </a:lnTo>
                  <a:lnTo>
                    <a:pt x="1320800" y="7620"/>
                  </a:lnTo>
                  <a:close/>
                  <a:moveTo>
                    <a:pt x="1346200" y="7620"/>
                  </a:moveTo>
                  <a:lnTo>
                    <a:pt x="1358900" y="7620"/>
                  </a:lnTo>
                  <a:lnTo>
                    <a:pt x="1346200" y="7620"/>
                  </a:lnTo>
                  <a:close/>
                  <a:moveTo>
                    <a:pt x="1371600" y="7620"/>
                  </a:moveTo>
                  <a:lnTo>
                    <a:pt x="1384300" y="7620"/>
                  </a:lnTo>
                  <a:lnTo>
                    <a:pt x="1371600" y="7620"/>
                  </a:lnTo>
                  <a:close/>
                  <a:moveTo>
                    <a:pt x="1397000" y="7620"/>
                  </a:moveTo>
                  <a:lnTo>
                    <a:pt x="1409700" y="7620"/>
                  </a:lnTo>
                  <a:lnTo>
                    <a:pt x="1397000" y="7620"/>
                  </a:lnTo>
                  <a:close/>
                  <a:moveTo>
                    <a:pt x="1422400" y="7620"/>
                  </a:moveTo>
                  <a:lnTo>
                    <a:pt x="1435100" y="7620"/>
                  </a:lnTo>
                  <a:lnTo>
                    <a:pt x="1422400" y="7620"/>
                  </a:lnTo>
                  <a:close/>
                  <a:moveTo>
                    <a:pt x="1447800" y="7620"/>
                  </a:moveTo>
                  <a:lnTo>
                    <a:pt x="1460500" y="7620"/>
                  </a:lnTo>
                  <a:lnTo>
                    <a:pt x="1447800" y="7620"/>
                  </a:lnTo>
                  <a:close/>
                  <a:moveTo>
                    <a:pt x="1473200" y="7620"/>
                  </a:moveTo>
                  <a:lnTo>
                    <a:pt x="1485900" y="7620"/>
                  </a:lnTo>
                  <a:lnTo>
                    <a:pt x="1473200" y="7620"/>
                  </a:lnTo>
                  <a:close/>
                  <a:moveTo>
                    <a:pt x="1498600" y="7620"/>
                  </a:moveTo>
                  <a:lnTo>
                    <a:pt x="1511300" y="7620"/>
                  </a:lnTo>
                  <a:lnTo>
                    <a:pt x="1498600" y="7620"/>
                  </a:lnTo>
                  <a:close/>
                  <a:moveTo>
                    <a:pt x="1524000" y="7620"/>
                  </a:moveTo>
                  <a:lnTo>
                    <a:pt x="1536700" y="7620"/>
                  </a:lnTo>
                  <a:lnTo>
                    <a:pt x="1524000" y="7620"/>
                  </a:lnTo>
                  <a:close/>
                  <a:moveTo>
                    <a:pt x="1549400" y="7620"/>
                  </a:moveTo>
                  <a:lnTo>
                    <a:pt x="1562100" y="7620"/>
                  </a:lnTo>
                  <a:lnTo>
                    <a:pt x="1549400" y="7620"/>
                  </a:lnTo>
                  <a:close/>
                  <a:moveTo>
                    <a:pt x="1574800" y="7620"/>
                  </a:moveTo>
                  <a:lnTo>
                    <a:pt x="1587500" y="7620"/>
                  </a:lnTo>
                  <a:lnTo>
                    <a:pt x="1574800" y="7620"/>
                  </a:lnTo>
                  <a:close/>
                  <a:moveTo>
                    <a:pt x="1600200" y="7620"/>
                  </a:moveTo>
                  <a:lnTo>
                    <a:pt x="1612900" y="7620"/>
                  </a:lnTo>
                  <a:lnTo>
                    <a:pt x="1600200" y="7620"/>
                  </a:lnTo>
                  <a:close/>
                  <a:moveTo>
                    <a:pt x="1625600" y="7620"/>
                  </a:moveTo>
                  <a:lnTo>
                    <a:pt x="1638300" y="7620"/>
                  </a:lnTo>
                  <a:lnTo>
                    <a:pt x="1625600" y="7620"/>
                  </a:lnTo>
                  <a:close/>
                  <a:moveTo>
                    <a:pt x="1651000" y="7620"/>
                  </a:moveTo>
                  <a:lnTo>
                    <a:pt x="1663700" y="7620"/>
                  </a:lnTo>
                  <a:lnTo>
                    <a:pt x="1651000" y="7620"/>
                  </a:lnTo>
                  <a:close/>
                  <a:moveTo>
                    <a:pt x="1676400" y="7620"/>
                  </a:moveTo>
                  <a:lnTo>
                    <a:pt x="1689100" y="7620"/>
                  </a:lnTo>
                  <a:lnTo>
                    <a:pt x="1676400" y="7620"/>
                  </a:lnTo>
                  <a:close/>
                  <a:moveTo>
                    <a:pt x="1701800" y="7620"/>
                  </a:moveTo>
                  <a:lnTo>
                    <a:pt x="1714500" y="7620"/>
                  </a:lnTo>
                  <a:lnTo>
                    <a:pt x="1701800" y="7620"/>
                  </a:lnTo>
                  <a:close/>
                  <a:moveTo>
                    <a:pt x="1727200" y="7620"/>
                  </a:moveTo>
                  <a:lnTo>
                    <a:pt x="1739900" y="7620"/>
                  </a:lnTo>
                  <a:lnTo>
                    <a:pt x="1727200" y="7620"/>
                  </a:lnTo>
                  <a:close/>
                  <a:moveTo>
                    <a:pt x="1752600" y="7620"/>
                  </a:moveTo>
                  <a:lnTo>
                    <a:pt x="1765300" y="7620"/>
                  </a:lnTo>
                  <a:lnTo>
                    <a:pt x="1752600" y="7620"/>
                  </a:lnTo>
                  <a:close/>
                  <a:moveTo>
                    <a:pt x="1778000" y="7620"/>
                  </a:moveTo>
                  <a:lnTo>
                    <a:pt x="1790700" y="7620"/>
                  </a:lnTo>
                  <a:lnTo>
                    <a:pt x="1778000" y="7620"/>
                  </a:lnTo>
                  <a:close/>
                  <a:moveTo>
                    <a:pt x="1803400" y="7620"/>
                  </a:moveTo>
                  <a:lnTo>
                    <a:pt x="1816100" y="7620"/>
                  </a:lnTo>
                  <a:lnTo>
                    <a:pt x="1803400" y="7620"/>
                  </a:lnTo>
                  <a:close/>
                  <a:moveTo>
                    <a:pt x="1828800" y="7620"/>
                  </a:moveTo>
                  <a:lnTo>
                    <a:pt x="1841500" y="7620"/>
                  </a:lnTo>
                  <a:lnTo>
                    <a:pt x="1828800" y="7620"/>
                  </a:lnTo>
                  <a:close/>
                  <a:moveTo>
                    <a:pt x="1854200" y="7620"/>
                  </a:moveTo>
                  <a:lnTo>
                    <a:pt x="1866900" y="7620"/>
                  </a:lnTo>
                  <a:lnTo>
                    <a:pt x="1854200" y="7620"/>
                  </a:lnTo>
                  <a:close/>
                  <a:moveTo>
                    <a:pt x="1879600" y="7620"/>
                  </a:moveTo>
                  <a:lnTo>
                    <a:pt x="1892300" y="7620"/>
                  </a:lnTo>
                  <a:lnTo>
                    <a:pt x="1879600" y="7620"/>
                  </a:lnTo>
                  <a:close/>
                  <a:moveTo>
                    <a:pt x="1905000" y="7620"/>
                  </a:moveTo>
                  <a:lnTo>
                    <a:pt x="1917700" y="7620"/>
                  </a:lnTo>
                  <a:lnTo>
                    <a:pt x="1905000" y="7620"/>
                  </a:lnTo>
                  <a:close/>
                  <a:moveTo>
                    <a:pt x="1930400" y="7620"/>
                  </a:moveTo>
                  <a:lnTo>
                    <a:pt x="1943100" y="7620"/>
                  </a:lnTo>
                  <a:lnTo>
                    <a:pt x="1930400" y="7620"/>
                  </a:lnTo>
                  <a:close/>
                  <a:moveTo>
                    <a:pt x="1955800" y="7620"/>
                  </a:moveTo>
                  <a:lnTo>
                    <a:pt x="1968500" y="7620"/>
                  </a:lnTo>
                  <a:lnTo>
                    <a:pt x="1955800" y="7620"/>
                  </a:lnTo>
                  <a:close/>
                  <a:moveTo>
                    <a:pt x="1981200" y="7620"/>
                  </a:moveTo>
                  <a:lnTo>
                    <a:pt x="1993900" y="7620"/>
                  </a:lnTo>
                  <a:lnTo>
                    <a:pt x="1981200" y="7620"/>
                  </a:lnTo>
                  <a:close/>
                  <a:moveTo>
                    <a:pt x="2006600" y="7620"/>
                  </a:moveTo>
                  <a:lnTo>
                    <a:pt x="2019300" y="7620"/>
                  </a:lnTo>
                  <a:lnTo>
                    <a:pt x="2006600" y="7620"/>
                  </a:lnTo>
                  <a:close/>
                  <a:moveTo>
                    <a:pt x="2032000" y="7620"/>
                  </a:moveTo>
                  <a:lnTo>
                    <a:pt x="2044700" y="7620"/>
                  </a:lnTo>
                  <a:lnTo>
                    <a:pt x="2032000" y="7620"/>
                  </a:lnTo>
                  <a:close/>
                  <a:moveTo>
                    <a:pt x="2057400" y="7620"/>
                  </a:moveTo>
                  <a:lnTo>
                    <a:pt x="2070100" y="7620"/>
                  </a:lnTo>
                  <a:lnTo>
                    <a:pt x="2057400" y="7620"/>
                  </a:lnTo>
                  <a:close/>
                  <a:moveTo>
                    <a:pt x="2082800" y="7620"/>
                  </a:moveTo>
                  <a:lnTo>
                    <a:pt x="2095500" y="7620"/>
                  </a:lnTo>
                  <a:lnTo>
                    <a:pt x="2082800" y="7620"/>
                  </a:lnTo>
                  <a:close/>
                  <a:moveTo>
                    <a:pt x="2108200" y="7620"/>
                  </a:moveTo>
                  <a:lnTo>
                    <a:pt x="2120900" y="7620"/>
                  </a:lnTo>
                  <a:lnTo>
                    <a:pt x="2108200" y="7620"/>
                  </a:lnTo>
                  <a:close/>
                  <a:moveTo>
                    <a:pt x="2133600" y="7620"/>
                  </a:moveTo>
                  <a:lnTo>
                    <a:pt x="2146300" y="7620"/>
                  </a:lnTo>
                  <a:lnTo>
                    <a:pt x="2133600" y="7620"/>
                  </a:lnTo>
                  <a:close/>
                  <a:moveTo>
                    <a:pt x="2159000" y="7620"/>
                  </a:moveTo>
                  <a:lnTo>
                    <a:pt x="2171700" y="7620"/>
                  </a:lnTo>
                  <a:lnTo>
                    <a:pt x="2159000" y="7620"/>
                  </a:lnTo>
                  <a:close/>
                  <a:moveTo>
                    <a:pt x="2184400" y="7620"/>
                  </a:moveTo>
                  <a:lnTo>
                    <a:pt x="2197100" y="7620"/>
                  </a:lnTo>
                  <a:lnTo>
                    <a:pt x="2184400" y="7620"/>
                  </a:lnTo>
                  <a:close/>
                  <a:moveTo>
                    <a:pt x="2209800" y="7620"/>
                  </a:moveTo>
                  <a:lnTo>
                    <a:pt x="2222500" y="7620"/>
                  </a:lnTo>
                  <a:lnTo>
                    <a:pt x="2209800" y="7620"/>
                  </a:lnTo>
                  <a:close/>
                  <a:moveTo>
                    <a:pt x="2235200" y="7620"/>
                  </a:moveTo>
                  <a:lnTo>
                    <a:pt x="2247900" y="7620"/>
                  </a:lnTo>
                  <a:lnTo>
                    <a:pt x="2235200" y="7620"/>
                  </a:lnTo>
                  <a:close/>
                  <a:moveTo>
                    <a:pt x="2260600" y="7620"/>
                  </a:moveTo>
                  <a:lnTo>
                    <a:pt x="2273300" y="7620"/>
                  </a:lnTo>
                  <a:lnTo>
                    <a:pt x="2260600" y="7620"/>
                  </a:lnTo>
                  <a:close/>
                  <a:moveTo>
                    <a:pt x="2286000" y="7620"/>
                  </a:moveTo>
                  <a:lnTo>
                    <a:pt x="2298700" y="7620"/>
                  </a:lnTo>
                  <a:lnTo>
                    <a:pt x="2286000" y="7620"/>
                  </a:lnTo>
                  <a:close/>
                  <a:moveTo>
                    <a:pt x="2311400" y="7620"/>
                  </a:moveTo>
                  <a:lnTo>
                    <a:pt x="2324100" y="7620"/>
                  </a:lnTo>
                  <a:lnTo>
                    <a:pt x="2311400" y="7620"/>
                  </a:lnTo>
                  <a:close/>
                  <a:moveTo>
                    <a:pt x="2336800" y="7620"/>
                  </a:moveTo>
                  <a:lnTo>
                    <a:pt x="2349500" y="7620"/>
                  </a:lnTo>
                  <a:lnTo>
                    <a:pt x="2336800" y="7620"/>
                  </a:lnTo>
                  <a:close/>
                  <a:moveTo>
                    <a:pt x="2362200" y="7620"/>
                  </a:moveTo>
                  <a:lnTo>
                    <a:pt x="2374900" y="7620"/>
                  </a:lnTo>
                  <a:lnTo>
                    <a:pt x="2362200" y="7620"/>
                  </a:lnTo>
                  <a:close/>
                  <a:moveTo>
                    <a:pt x="2387600" y="7620"/>
                  </a:moveTo>
                  <a:lnTo>
                    <a:pt x="2400300" y="7620"/>
                  </a:lnTo>
                  <a:lnTo>
                    <a:pt x="2387600" y="7620"/>
                  </a:lnTo>
                  <a:close/>
                  <a:moveTo>
                    <a:pt x="2413000" y="7620"/>
                  </a:moveTo>
                  <a:lnTo>
                    <a:pt x="2425700" y="7620"/>
                  </a:lnTo>
                  <a:lnTo>
                    <a:pt x="2413000" y="7620"/>
                  </a:lnTo>
                  <a:close/>
                  <a:moveTo>
                    <a:pt x="2438400" y="7620"/>
                  </a:moveTo>
                  <a:lnTo>
                    <a:pt x="2451100" y="7620"/>
                  </a:lnTo>
                  <a:lnTo>
                    <a:pt x="2438400" y="7620"/>
                  </a:lnTo>
                  <a:close/>
                  <a:moveTo>
                    <a:pt x="2463800" y="7620"/>
                  </a:moveTo>
                  <a:lnTo>
                    <a:pt x="2476500" y="7620"/>
                  </a:lnTo>
                  <a:lnTo>
                    <a:pt x="2463800" y="7620"/>
                  </a:lnTo>
                  <a:close/>
                  <a:moveTo>
                    <a:pt x="2489200" y="7620"/>
                  </a:moveTo>
                  <a:lnTo>
                    <a:pt x="2501900" y="7620"/>
                  </a:lnTo>
                  <a:lnTo>
                    <a:pt x="2489200" y="7620"/>
                  </a:lnTo>
                  <a:close/>
                  <a:moveTo>
                    <a:pt x="2514600" y="7620"/>
                  </a:moveTo>
                  <a:lnTo>
                    <a:pt x="2527300" y="7620"/>
                  </a:lnTo>
                  <a:lnTo>
                    <a:pt x="2514600" y="7620"/>
                  </a:lnTo>
                  <a:close/>
                  <a:moveTo>
                    <a:pt x="2540000" y="7620"/>
                  </a:moveTo>
                  <a:lnTo>
                    <a:pt x="2552700" y="7620"/>
                  </a:lnTo>
                  <a:lnTo>
                    <a:pt x="2540000" y="7620"/>
                  </a:lnTo>
                  <a:close/>
                  <a:moveTo>
                    <a:pt x="2565400" y="7620"/>
                  </a:moveTo>
                  <a:lnTo>
                    <a:pt x="2578100" y="7620"/>
                  </a:lnTo>
                  <a:lnTo>
                    <a:pt x="2565400" y="7620"/>
                  </a:lnTo>
                  <a:close/>
                  <a:moveTo>
                    <a:pt x="2590800" y="7620"/>
                  </a:moveTo>
                  <a:lnTo>
                    <a:pt x="2603500" y="7620"/>
                  </a:lnTo>
                  <a:lnTo>
                    <a:pt x="2590800" y="7620"/>
                  </a:lnTo>
                  <a:close/>
                  <a:moveTo>
                    <a:pt x="2616200" y="7620"/>
                  </a:moveTo>
                  <a:lnTo>
                    <a:pt x="2628900" y="7620"/>
                  </a:lnTo>
                  <a:lnTo>
                    <a:pt x="2616200" y="7620"/>
                  </a:lnTo>
                  <a:close/>
                  <a:moveTo>
                    <a:pt x="2641600" y="7620"/>
                  </a:moveTo>
                  <a:lnTo>
                    <a:pt x="2654300" y="7620"/>
                  </a:lnTo>
                  <a:lnTo>
                    <a:pt x="2641600" y="7620"/>
                  </a:lnTo>
                  <a:close/>
                  <a:moveTo>
                    <a:pt x="2667000" y="7620"/>
                  </a:moveTo>
                  <a:lnTo>
                    <a:pt x="2679700" y="7620"/>
                  </a:lnTo>
                  <a:lnTo>
                    <a:pt x="2667000" y="7620"/>
                  </a:lnTo>
                  <a:close/>
                  <a:moveTo>
                    <a:pt x="2692400" y="7620"/>
                  </a:moveTo>
                  <a:lnTo>
                    <a:pt x="2705100" y="7620"/>
                  </a:lnTo>
                  <a:lnTo>
                    <a:pt x="2692400" y="7620"/>
                  </a:lnTo>
                  <a:close/>
                  <a:moveTo>
                    <a:pt x="2717800" y="7620"/>
                  </a:moveTo>
                  <a:lnTo>
                    <a:pt x="2730500" y="7620"/>
                  </a:lnTo>
                  <a:lnTo>
                    <a:pt x="2717800" y="7620"/>
                  </a:lnTo>
                  <a:close/>
                  <a:moveTo>
                    <a:pt x="2743200" y="7620"/>
                  </a:moveTo>
                  <a:lnTo>
                    <a:pt x="2755900" y="7620"/>
                  </a:lnTo>
                  <a:lnTo>
                    <a:pt x="2743200" y="7620"/>
                  </a:lnTo>
                  <a:close/>
                  <a:moveTo>
                    <a:pt x="2768600" y="7620"/>
                  </a:moveTo>
                  <a:lnTo>
                    <a:pt x="2781300" y="7620"/>
                  </a:lnTo>
                  <a:lnTo>
                    <a:pt x="2768600" y="7620"/>
                  </a:lnTo>
                  <a:close/>
                  <a:moveTo>
                    <a:pt x="2794000" y="7620"/>
                  </a:moveTo>
                  <a:lnTo>
                    <a:pt x="2806700" y="7620"/>
                  </a:lnTo>
                  <a:lnTo>
                    <a:pt x="2794000" y="7620"/>
                  </a:lnTo>
                  <a:close/>
                  <a:moveTo>
                    <a:pt x="2819400" y="7620"/>
                  </a:moveTo>
                  <a:lnTo>
                    <a:pt x="2832100" y="7620"/>
                  </a:lnTo>
                  <a:lnTo>
                    <a:pt x="2819400" y="7620"/>
                  </a:lnTo>
                  <a:close/>
                  <a:moveTo>
                    <a:pt x="2844800" y="7620"/>
                  </a:moveTo>
                  <a:lnTo>
                    <a:pt x="2857500" y="7620"/>
                  </a:lnTo>
                  <a:lnTo>
                    <a:pt x="2844800" y="7620"/>
                  </a:lnTo>
                  <a:close/>
                  <a:moveTo>
                    <a:pt x="2870200" y="7620"/>
                  </a:moveTo>
                  <a:lnTo>
                    <a:pt x="2882900" y="7620"/>
                  </a:lnTo>
                  <a:lnTo>
                    <a:pt x="2870200" y="7620"/>
                  </a:lnTo>
                  <a:close/>
                  <a:moveTo>
                    <a:pt x="2895600" y="7620"/>
                  </a:moveTo>
                  <a:lnTo>
                    <a:pt x="2908300" y="7620"/>
                  </a:lnTo>
                  <a:lnTo>
                    <a:pt x="2895600" y="7620"/>
                  </a:lnTo>
                  <a:close/>
                  <a:moveTo>
                    <a:pt x="2921000" y="7620"/>
                  </a:moveTo>
                  <a:lnTo>
                    <a:pt x="2933700" y="7620"/>
                  </a:lnTo>
                  <a:lnTo>
                    <a:pt x="2921000" y="7620"/>
                  </a:lnTo>
                  <a:close/>
                  <a:moveTo>
                    <a:pt x="2946400" y="7620"/>
                  </a:moveTo>
                  <a:lnTo>
                    <a:pt x="2959100" y="7620"/>
                  </a:lnTo>
                  <a:lnTo>
                    <a:pt x="2946400" y="7620"/>
                  </a:lnTo>
                  <a:close/>
                  <a:moveTo>
                    <a:pt x="2971800" y="7620"/>
                  </a:moveTo>
                  <a:lnTo>
                    <a:pt x="2984500" y="7620"/>
                  </a:lnTo>
                  <a:lnTo>
                    <a:pt x="2971800" y="7620"/>
                  </a:lnTo>
                  <a:close/>
                  <a:moveTo>
                    <a:pt x="2997200" y="7620"/>
                  </a:moveTo>
                  <a:lnTo>
                    <a:pt x="3009900" y="7620"/>
                  </a:lnTo>
                  <a:lnTo>
                    <a:pt x="2997200" y="7620"/>
                  </a:lnTo>
                  <a:close/>
                  <a:moveTo>
                    <a:pt x="3022600" y="7620"/>
                  </a:moveTo>
                  <a:lnTo>
                    <a:pt x="3035300" y="7620"/>
                  </a:lnTo>
                  <a:lnTo>
                    <a:pt x="3022600" y="7620"/>
                  </a:lnTo>
                  <a:close/>
                  <a:moveTo>
                    <a:pt x="3048000" y="7620"/>
                  </a:moveTo>
                  <a:lnTo>
                    <a:pt x="3060700" y="7620"/>
                  </a:lnTo>
                  <a:lnTo>
                    <a:pt x="3048000" y="7620"/>
                  </a:lnTo>
                  <a:close/>
                  <a:moveTo>
                    <a:pt x="3073400" y="7620"/>
                  </a:moveTo>
                  <a:lnTo>
                    <a:pt x="3086100" y="7620"/>
                  </a:lnTo>
                  <a:lnTo>
                    <a:pt x="3073400" y="7620"/>
                  </a:lnTo>
                  <a:close/>
                  <a:moveTo>
                    <a:pt x="3098800" y="7620"/>
                  </a:moveTo>
                  <a:lnTo>
                    <a:pt x="3111500" y="7620"/>
                  </a:lnTo>
                  <a:lnTo>
                    <a:pt x="3098800" y="7620"/>
                  </a:lnTo>
                  <a:close/>
                  <a:moveTo>
                    <a:pt x="3124200" y="7620"/>
                  </a:moveTo>
                  <a:lnTo>
                    <a:pt x="3136900" y="7620"/>
                  </a:lnTo>
                  <a:lnTo>
                    <a:pt x="3124200" y="7620"/>
                  </a:lnTo>
                  <a:close/>
                  <a:moveTo>
                    <a:pt x="3149600" y="7620"/>
                  </a:moveTo>
                  <a:lnTo>
                    <a:pt x="3162300" y="7620"/>
                  </a:lnTo>
                  <a:lnTo>
                    <a:pt x="3149600" y="7620"/>
                  </a:lnTo>
                  <a:close/>
                  <a:moveTo>
                    <a:pt x="3175000" y="7620"/>
                  </a:moveTo>
                  <a:lnTo>
                    <a:pt x="3187700" y="7620"/>
                  </a:lnTo>
                  <a:lnTo>
                    <a:pt x="3175000" y="7620"/>
                  </a:lnTo>
                  <a:close/>
                  <a:moveTo>
                    <a:pt x="3200400" y="7620"/>
                  </a:moveTo>
                  <a:lnTo>
                    <a:pt x="3213100" y="7620"/>
                  </a:lnTo>
                  <a:lnTo>
                    <a:pt x="3200400" y="7620"/>
                  </a:lnTo>
                  <a:close/>
                  <a:moveTo>
                    <a:pt x="3225800" y="7620"/>
                  </a:moveTo>
                  <a:lnTo>
                    <a:pt x="3238500" y="7620"/>
                  </a:lnTo>
                  <a:lnTo>
                    <a:pt x="3225800" y="7620"/>
                  </a:lnTo>
                  <a:close/>
                  <a:moveTo>
                    <a:pt x="3251200" y="7620"/>
                  </a:moveTo>
                  <a:lnTo>
                    <a:pt x="3263900" y="7620"/>
                  </a:lnTo>
                  <a:lnTo>
                    <a:pt x="3251200" y="7620"/>
                  </a:lnTo>
                  <a:close/>
                  <a:moveTo>
                    <a:pt x="3276600" y="7620"/>
                  </a:moveTo>
                  <a:lnTo>
                    <a:pt x="3289300" y="7620"/>
                  </a:lnTo>
                  <a:lnTo>
                    <a:pt x="3276600" y="7620"/>
                  </a:lnTo>
                  <a:close/>
                  <a:moveTo>
                    <a:pt x="3302000" y="7620"/>
                  </a:moveTo>
                  <a:lnTo>
                    <a:pt x="3314700" y="7620"/>
                  </a:lnTo>
                  <a:lnTo>
                    <a:pt x="3302000" y="7620"/>
                  </a:lnTo>
                  <a:close/>
                  <a:moveTo>
                    <a:pt x="3327400" y="7620"/>
                  </a:moveTo>
                  <a:lnTo>
                    <a:pt x="3340100" y="7620"/>
                  </a:lnTo>
                  <a:lnTo>
                    <a:pt x="3327400" y="7620"/>
                  </a:lnTo>
                  <a:close/>
                  <a:moveTo>
                    <a:pt x="3352800" y="7620"/>
                  </a:moveTo>
                  <a:lnTo>
                    <a:pt x="3365500" y="7620"/>
                  </a:lnTo>
                  <a:lnTo>
                    <a:pt x="3352800" y="7620"/>
                  </a:lnTo>
                  <a:close/>
                  <a:moveTo>
                    <a:pt x="3378200" y="7620"/>
                  </a:moveTo>
                  <a:lnTo>
                    <a:pt x="3390900" y="7620"/>
                  </a:lnTo>
                  <a:lnTo>
                    <a:pt x="3378200" y="7620"/>
                  </a:lnTo>
                  <a:close/>
                  <a:moveTo>
                    <a:pt x="3403600" y="7620"/>
                  </a:moveTo>
                  <a:lnTo>
                    <a:pt x="3416300" y="7620"/>
                  </a:lnTo>
                  <a:lnTo>
                    <a:pt x="3403600" y="7620"/>
                  </a:lnTo>
                  <a:close/>
                  <a:moveTo>
                    <a:pt x="3429000" y="7620"/>
                  </a:moveTo>
                  <a:lnTo>
                    <a:pt x="3441700" y="7620"/>
                  </a:lnTo>
                  <a:lnTo>
                    <a:pt x="3429000" y="7620"/>
                  </a:lnTo>
                  <a:close/>
                  <a:moveTo>
                    <a:pt x="3454400" y="7620"/>
                  </a:moveTo>
                  <a:lnTo>
                    <a:pt x="3467100" y="7620"/>
                  </a:lnTo>
                  <a:lnTo>
                    <a:pt x="3454400" y="7620"/>
                  </a:lnTo>
                  <a:close/>
                  <a:moveTo>
                    <a:pt x="3479800" y="7620"/>
                  </a:moveTo>
                  <a:lnTo>
                    <a:pt x="3492500" y="7620"/>
                  </a:lnTo>
                  <a:lnTo>
                    <a:pt x="3479800" y="7620"/>
                  </a:lnTo>
                  <a:close/>
                  <a:moveTo>
                    <a:pt x="3505200" y="7620"/>
                  </a:moveTo>
                  <a:lnTo>
                    <a:pt x="3517900" y="7620"/>
                  </a:lnTo>
                  <a:lnTo>
                    <a:pt x="3505200" y="7620"/>
                  </a:lnTo>
                  <a:close/>
                  <a:moveTo>
                    <a:pt x="3530600" y="7620"/>
                  </a:moveTo>
                  <a:lnTo>
                    <a:pt x="3543300" y="7620"/>
                  </a:lnTo>
                  <a:lnTo>
                    <a:pt x="3530600" y="7620"/>
                  </a:lnTo>
                  <a:close/>
                  <a:moveTo>
                    <a:pt x="3556000" y="7620"/>
                  </a:moveTo>
                  <a:lnTo>
                    <a:pt x="3568700" y="7620"/>
                  </a:lnTo>
                  <a:lnTo>
                    <a:pt x="3556000" y="7620"/>
                  </a:lnTo>
                  <a:close/>
                  <a:moveTo>
                    <a:pt x="3581400" y="7620"/>
                  </a:moveTo>
                  <a:lnTo>
                    <a:pt x="3594100" y="7620"/>
                  </a:lnTo>
                  <a:lnTo>
                    <a:pt x="3581400" y="7620"/>
                  </a:lnTo>
                  <a:close/>
                  <a:moveTo>
                    <a:pt x="3606800" y="7620"/>
                  </a:moveTo>
                  <a:lnTo>
                    <a:pt x="3619500" y="7620"/>
                  </a:lnTo>
                  <a:lnTo>
                    <a:pt x="3606800" y="7620"/>
                  </a:lnTo>
                  <a:close/>
                  <a:moveTo>
                    <a:pt x="3632200" y="7620"/>
                  </a:moveTo>
                  <a:lnTo>
                    <a:pt x="3644900" y="7620"/>
                  </a:lnTo>
                  <a:lnTo>
                    <a:pt x="3632200" y="7620"/>
                  </a:lnTo>
                  <a:close/>
                  <a:moveTo>
                    <a:pt x="3657600" y="7620"/>
                  </a:moveTo>
                  <a:lnTo>
                    <a:pt x="3670300" y="7620"/>
                  </a:lnTo>
                  <a:lnTo>
                    <a:pt x="3657600" y="7620"/>
                  </a:lnTo>
                  <a:close/>
                  <a:moveTo>
                    <a:pt x="3683000" y="7620"/>
                  </a:moveTo>
                  <a:lnTo>
                    <a:pt x="3695700" y="7620"/>
                  </a:lnTo>
                  <a:lnTo>
                    <a:pt x="3683000" y="7620"/>
                  </a:lnTo>
                  <a:close/>
                  <a:moveTo>
                    <a:pt x="3708400" y="7620"/>
                  </a:moveTo>
                  <a:lnTo>
                    <a:pt x="3721100" y="7620"/>
                  </a:lnTo>
                  <a:lnTo>
                    <a:pt x="3708400" y="7620"/>
                  </a:lnTo>
                  <a:close/>
                  <a:moveTo>
                    <a:pt x="3733800" y="7620"/>
                  </a:moveTo>
                  <a:lnTo>
                    <a:pt x="3746500" y="7620"/>
                  </a:lnTo>
                  <a:lnTo>
                    <a:pt x="3733800" y="7620"/>
                  </a:lnTo>
                  <a:close/>
                  <a:moveTo>
                    <a:pt x="3759200" y="7620"/>
                  </a:moveTo>
                  <a:lnTo>
                    <a:pt x="3771900" y="7620"/>
                  </a:lnTo>
                  <a:lnTo>
                    <a:pt x="3759200" y="7620"/>
                  </a:lnTo>
                  <a:close/>
                  <a:moveTo>
                    <a:pt x="3784600" y="7620"/>
                  </a:moveTo>
                  <a:lnTo>
                    <a:pt x="3797300" y="7620"/>
                  </a:lnTo>
                  <a:lnTo>
                    <a:pt x="3784600" y="7620"/>
                  </a:lnTo>
                  <a:close/>
                  <a:moveTo>
                    <a:pt x="3810000" y="7620"/>
                  </a:moveTo>
                  <a:lnTo>
                    <a:pt x="3822700" y="7620"/>
                  </a:lnTo>
                  <a:lnTo>
                    <a:pt x="3810000" y="7620"/>
                  </a:lnTo>
                  <a:close/>
                  <a:moveTo>
                    <a:pt x="3835400" y="7620"/>
                  </a:moveTo>
                  <a:lnTo>
                    <a:pt x="3848100" y="7620"/>
                  </a:lnTo>
                  <a:lnTo>
                    <a:pt x="3835400" y="7620"/>
                  </a:lnTo>
                  <a:close/>
                  <a:moveTo>
                    <a:pt x="3860800" y="7620"/>
                  </a:moveTo>
                  <a:lnTo>
                    <a:pt x="3873500" y="7620"/>
                  </a:lnTo>
                  <a:lnTo>
                    <a:pt x="3860800" y="7620"/>
                  </a:lnTo>
                  <a:close/>
                  <a:moveTo>
                    <a:pt x="3886200" y="7620"/>
                  </a:moveTo>
                  <a:lnTo>
                    <a:pt x="3898900" y="7620"/>
                  </a:lnTo>
                  <a:lnTo>
                    <a:pt x="3886200" y="7620"/>
                  </a:lnTo>
                  <a:close/>
                  <a:moveTo>
                    <a:pt x="3911600" y="7620"/>
                  </a:moveTo>
                  <a:lnTo>
                    <a:pt x="3924300" y="7620"/>
                  </a:lnTo>
                  <a:lnTo>
                    <a:pt x="3911600" y="7620"/>
                  </a:lnTo>
                  <a:close/>
                  <a:moveTo>
                    <a:pt x="3937000" y="7620"/>
                  </a:moveTo>
                  <a:lnTo>
                    <a:pt x="3949700" y="7620"/>
                  </a:lnTo>
                  <a:lnTo>
                    <a:pt x="3937000" y="7620"/>
                  </a:lnTo>
                  <a:close/>
                  <a:moveTo>
                    <a:pt x="3962400" y="7620"/>
                  </a:moveTo>
                  <a:lnTo>
                    <a:pt x="3975100" y="7620"/>
                  </a:lnTo>
                  <a:lnTo>
                    <a:pt x="3962400" y="7620"/>
                  </a:lnTo>
                  <a:close/>
                  <a:moveTo>
                    <a:pt x="3987800" y="7620"/>
                  </a:moveTo>
                  <a:lnTo>
                    <a:pt x="4000500" y="7620"/>
                  </a:lnTo>
                  <a:lnTo>
                    <a:pt x="3987800" y="7620"/>
                  </a:lnTo>
                  <a:close/>
                  <a:moveTo>
                    <a:pt x="4013200" y="7620"/>
                  </a:moveTo>
                  <a:lnTo>
                    <a:pt x="4025900" y="7620"/>
                  </a:lnTo>
                  <a:lnTo>
                    <a:pt x="4013200" y="7620"/>
                  </a:lnTo>
                  <a:close/>
                  <a:moveTo>
                    <a:pt x="4038600" y="7620"/>
                  </a:moveTo>
                  <a:lnTo>
                    <a:pt x="4051300" y="7620"/>
                  </a:lnTo>
                  <a:lnTo>
                    <a:pt x="4038600" y="7620"/>
                  </a:lnTo>
                  <a:close/>
                  <a:moveTo>
                    <a:pt x="4064000" y="7620"/>
                  </a:moveTo>
                  <a:lnTo>
                    <a:pt x="4076700" y="7620"/>
                  </a:lnTo>
                  <a:lnTo>
                    <a:pt x="4064000" y="7620"/>
                  </a:lnTo>
                  <a:close/>
                  <a:moveTo>
                    <a:pt x="4089400" y="7620"/>
                  </a:moveTo>
                  <a:lnTo>
                    <a:pt x="4102100" y="7620"/>
                  </a:lnTo>
                  <a:lnTo>
                    <a:pt x="4089400" y="7620"/>
                  </a:lnTo>
                  <a:close/>
                  <a:moveTo>
                    <a:pt x="4114800" y="7620"/>
                  </a:moveTo>
                  <a:lnTo>
                    <a:pt x="4127500" y="7620"/>
                  </a:lnTo>
                  <a:lnTo>
                    <a:pt x="4114800" y="7620"/>
                  </a:lnTo>
                  <a:close/>
                  <a:moveTo>
                    <a:pt x="4140200" y="7620"/>
                  </a:moveTo>
                  <a:lnTo>
                    <a:pt x="4152900" y="7620"/>
                  </a:lnTo>
                  <a:lnTo>
                    <a:pt x="4140200" y="7620"/>
                  </a:lnTo>
                  <a:close/>
                  <a:moveTo>
                    <a:pt x="4165600" y="7620"/>
                  </a:moveTo>
                  <a:lnTo>
                    <a:pt x="4178300" y="7620"/>
                  </a:lnTo>
                  <a:lnTo>
                    <a:pt x="4165600" y="7620"/>
                  </a:lnTo>
                  <a:close/>
                  <a:moveTo>
                    <a:pt x="4191000" y="7620"/>
                  </a:moveTo>
                  <a:lnTo>
                    <a:pt x="4203700" y="7620"/>
                  </a:lnTo>
                  <a:lnTo>
                    <a:pt x="4191000" y="7620"/>
                  </a:lnTo>
                  <a:close/>
                  <a:moveTo>
                    <a:pt x="4216400" y="7620"/>
                  </a:moveTo>
                  <a:lnTo>
                    <a:pt x="4229100" y="7620"/>
                  </a:lnTo>
                  <a:lnTo>
                    <a:pt x="4216400" y="7620"/>
                  </a:lnTo>
                  <a:close/>
                  <a:moveTo>
                    <a:pt x="4241800" y="7620"/>
                  </a:moveTo>
                  <a:lnTo>
                    <a:pt x="4254500" y="7620"/>
                  </a:lnTo>
                  <a:lnTo>
                    <a:pt x="4241800" y="7620"/>
                  </a:lnTo>
                  <a:close/>
                  <a:moveTo>
                    <a:pt x="4267200" y="7620"/>
                  </a:moveTo>
                  <a:lnTo>
                    <a:pt x="4279900" y="7620"/>
                  </a:lnTo>
                  <a:lnTo>
                    <a:pt x="4267200" y="7620"/>
                  </a:lnTo>
                  <a:close/>
                  <a:moveTo>
                    <a:pt x="4292600" y="7620"/>
                  </a:moveTo>
                  <a:lnTo>
                    <a:pt x="4305300" y="7620"/>
                  </a:lnTo>
                  <a:lnTo>
                    <a:pt x="4292600" y="7620"/>
                  </a:lnTo>
                  <a:close/>
                  <a:moveTo>
                    <a:pt x="4318000" y="7620"/>
                  </a:moveTo>
                  <a:lnTo>
                    <a:pt x="4330700" y="7620"/>
                  </a:lnTo>
                  <a:lnTo>
                    <a:pt x="4318000" y="7620"/>
                  </a:lnTo>
                  <a:close/>
                  <a:moveTo>
                    <a:pt x="4343400" y="7620"/>
                  </a:moveTo>
                  <a:lnTo>
                    <a:pt x="4356100" y="7620"/>
                  </a:lnTo>
                  <a:lnTo>
                    <a:pt x="4343400" y="7620"/>
                  </a:lnTo>
                  <a:close/>
                  <a:moveTo>
                    <a:pt x="4368800" y="7620"/>
                  </a:moveTo>
                  <a:lnTo>
                    <a:pt x="4381500" y="7620"/>
                  </a:lnTo>
                  <a:lnTo>
                    <a:pt x="4368800" y="7620"/>
                  </a:lnTo>
                  <a:close/>
                  <a:moveTo>
                    <a:pt x="4394200" y="7620"/>
                  </a:moveTo>
                  <a:lnTo>
                    <a:pt x="4406900" y="7620"/>
                  </a:lnTo>
                  <a:lnTo>
                    <a:pt x="4394200" y="7620"/>
                  </a:lnTo>
                  <a:close/>
                  <a:moveTo>
                    <a:pt x="4419600" y="7620"/>
                  </a:moveTo>
                  <a:lnTo>
                    <a:pt x="4432300" y="7620"/>
                  </a:lnTo>
                  <a:lnTo>
                    <a:pt x="4419600" y="7620"/>
                  </a:lnTo>
                  <a:close/>
                  <a:moveTo>
                    <a:pt x="4445000" y="7620"/>
                  </a:moveTo>
                  <a:lnTo>
                    <a:pt x="4457700" y="7620"/>
                  </a:lnTo>
                  <a:lnTo>
                    <a:pt x="4445000" y="7620"/>
                  </a:lnTo>
                  <a:close/>
                  <a:moveTo>
                    <a:pt x="4470400" y="7620"/>
                  </a:moveTo>
                  <a:lnTo>
                    <a:pt x="4483100" y="7620"/>
                  </a:lnTo>
                  <a:lnTo>
                    <a:pt x="4470400" y="7620"/>
                  </a:lnTo>
                  <a:close/>
                  <a:moveTo>
                    <a:pt x="4495800" y="7620"/>
                  </a:moveTo>
                  <a:lnTo>
                    <a:pt x="4508500" y="7620"/>
                  </a:lnTo>
                  <a:lnTo>
                    <a:pt x="4495800" y="7620"/>
                  </a:lnTo>
                  <a:close/>
                  <a:moveTo>
                    <a:pt x="4521200" y="7620"/>
                  </a:moveTo>
                  <a:lnTo>
                    <a:pt x="4533900" y="7620"/>
                  </a:lnTo>
                  <a:lnTo>
                    <a:pt x="4521200" y="7620"/>
                  </a:lnTo>
                  <a:close/>
                  <a:moveTo>
                    <a:pt x="4546600" y="7620"/>
                  </a:moveTo>
                  <a:lnTo>
                    <a:pt x="4559300" y="7620"/>
                  </a:lnTo>
                  <a:lnTo>
                    <a:pt x="4546600" y="7620"/>
                  </a:lnTo>
                  <a:close/>
                  <a:moveTo>
                    <a:pt x="4572000" y="7620"/>
                  </a:moveTo>
                  <a:lnTo>
                    <a:pt x="4584700" y="7620"/>
                  </a:lnTo>
                  <a:lnTo>
                    <a:pt x="4572000" y="7620"/>
                  </a:lnTo>
                  <a:close/>
                  <a:moveTo>
                    <a:pt x="4597400" y="7620"/>
                  </a:moveTo>
                  <a:lnTo>
                    <a:pt x="4610100" y="7620"/>
                  </a:lnTo>
                  <a:lnTo>
                    <a:pt x="4597400" y="7620"/>
                  </a:lnTo>
                  <a:close/>
                  <a:moveTo>
                    <a:pt x="4622800" y="7620"/>
                  </a:moveTo>
                  <a:lnTo>
                    <a:pt x="4635500" y="7620"/>
                  </a:lnTo>
                  <a:lnTo>
                    <a:pt x="4622800" y="7620"/>
                  </a:lnTo>
                  <a:close/>
                  <a:moveTo>
                    <a:pt x="4648200" y="7620"/>
                  </a:moveTo>
                  <a:lnTo>
                    <a:pt x="4660900" y="7620"/>
                  </a:lnTo>
                  <a:lnTo>
                    <a:pt x="4648200" y="7620"/>
                  </a:lnTo>
                  <a:close/>
                  <a:moveTo>
                    <a:pt x="4673600" y="7620"/>
                  </a:moveTo>
                  <a:lnTo>
                    <a:pt x="4686300" y="7620"/>
                  </a:lnTo>
                  <a:lnTo>
                    <a:pt x="4673600" y="7620"/>
                  </a:lnTo>
                  <a:close/>
                  <a:moveTo>
                    <a:pt x="4699000" y="7620"/>
                  </a:moveTo>
                  <a:lnTo>
                    <a:pt x="4711700" y="7620"/>
                  </a:lnTo>
                  <a:lnTo>
                    <a:pt x="4699000" y="7620"/>
                  </a:lnTo>
                  <a:close/>
                  <a:moveTo>
                    <a:pt x="4724400" y="7620"/>
                  </a:moveTo>
                  <a:lnTo>
                    <a:pt x="4737100" y="7620"/>
                  </a:lnTo>
                  <a:lnTo>
                    <a:pt x="4724400" y="7620"/>
                  </a:lnTo>
                  <a:close/>
                  <a:moveTo>
                    <a:pt x="4749800" y="7620"/>
                  </a:moveTo>
                  <a:lnTo>
                    <a:pt x="4762500" y="7620"/>
                  </a:lnTo>
                  <a:lnTo>
                    <a:pt x="4749800" y="7620"/>
                  </a:lnTo>
                  <a:close/>
                  <a:moveTo>
                    <a:pt x="4775200" y="7620"/>
                  </a:moveTo>
                  <a:lnTo>
                    <a:pt x="4787900" y="7620"/>
                  </a:lnTo>
                  <a:lnTo>
                    <a:pt x="4775200" y="7620"/>
                  </a:lnTo>
                  <a:close/>
                  <a:moveTo>
                    <a:pt x="4800600" y="7620"/>
                  </a:moveTo>
                  <a:lnTo>
                    <a:pt x="4813300" y="7620"/>
                  </a:lnTo>
                  <a:lnTo>
                    <a:pt x="4800600" y="7620"/>
                  </a:lnTo>
                  <a:close/>
                  <a:moveTo>
                    <a:pt x="4826000" y="7620"/>
                  </a:moveTo>
                  <a:lnTo>
                    <a:pt x="4838700" y="7620"/>
                  </a:lnTo>
                  <a:lnTo>
                    <a:pt x="4826000" y="7620"/>
                  </a:lnTo>
                  <a:close/>
                  <a:moveTo>
                    <a:pt x="4851400" y="7620"/>
                  </a:moveTo>
                  <a:lnTo>
                    <a:pt x="4864100" y="7620"/>
                  </a:lnTo>
                  <a:lnTo>
                    <a:pt x="4851400" y="7620"/>
                  </a:lnTo>
                  <a:close/>
                  <a:moveTo>
                    <a:pt x="4876800" y="7620"/>
                  </a:moveTo>
                  <a:lnTo>
                    <a:pt x="4889500" y="7620"/>
                  </a:lnTo>
                  <a:lnTo>
                    <a:pt x="4876800" y="7620"/>
                  </a:lnTo>
                  <a:close/>
                  <a:moveTo>
                    <a:pt x="4902200" y="7620"/>
                  </a:moveTo>
                  <a:lnTo>
                    <a:pt x="4914900" y="7620"/>
                  </a:lnTo>
                  <a:lnTo>
                    <a:pt x="4902200" y="7620"/>
                  </a:lnTo>
                  <a:close/>
                  <a:moveTo>
                    <a:pt x="4927600" y="7620"/>
                  </a:moveTo>
                  <a:lnTo>
                    <a:pt x="4940300" y="7620"/>
                  </a:lnTo>
                  <a:lnTo>
                    <a:pt x="4927600" y="7620"/>
                  </a:lnTo>
                  <a:close/>
                  <a:moveTo>
                    <a:pt x="4953000" y="7620"/>
                  </a:moveTo>
                  <a:lnTo>
                    <a:pt x="4965700" y="7620"/>
                  </a:lnTo>
                  <a:lnTo>
                    <a:pt x="4953000" y="7620"/>
                  </a:lnTo>
                  <a:close/>
                  <a:moveTo>
                    <a:pt x="4978400" y="7620"/>
                  </a:moveTo>
                  <a:lnTo>
                    <a:pt x="4991100" y="7620"/>
                  </a:lnTo>
                  <a:lnTo>
                    <a:pt x="4978400" y="7620"/>
                  </a:lnTo>
                  <a:close/>
                  <a:moveTo>
                    <a:pt x="5003800" y="7620"/>
                  </a:moveTo>
                  <a:lnTo>
                    <a:pt x="5016500" y="7620"/>
                  </a:lnTo>
                  <a:lnTo>
                    <a:pt x="5003800" y="7620"/>
                  </a:lnTo>
                  <a:close/>
                  <a:moveTo>
                    <a:pt x="5029200" y="7620"/>
                  </a:moveTo>
                  <a:lnTo>
                    <a:pt x="5041900" y="7620"/>
                  </a:lnTo>
                  <a:lnTo>
                    <a:pt x="5029200" y="7620"/>
                  </a:lnTo>
                  <a:close/>
                  <a:moveTo>
                    <a:pt x="5054600" y="7620"/>
                  </a:moveTo>
                  <a:lnTo>
                    <a:pt x="5067300" y="7620"/>
                  </a:lnTo>
                  <a:lnTo>
                    <a:pt x="5054600" y="7620"/>
                  </a:lnTo>
                  <a:close/>
                  <a:moveTo>
                    <a:pt x="5080000" y="7620"/>
                  </a:moveTo>
                  <a:lnTo>
                    <a:pt x="5092700" y="7620"/>
                  </a:lnTo>
                  <a:lnTo>
                    <a:pt x="5080000" y="7620"/>
                  </a:lnTo>
                  <a:close/>
                  <a:moveTo>
                    <a:pt x="5105400" y="7620"/>
                  </a:moveTo>
                  <a:lnTo>
                    <a:pt x="5118100" y="7620"/>
                  </a:lnTo>
                  <a:lnTo>
                    <a:pt x="5105400" y="7620"/>
                  </a:lnTo>
                  <a:close/>
                  <a:moveTo>
                    <a:pt x="5130800" y="7620"/>
                  </a:moveTo>
                  <a:lnTo>
                    <a:pt x="5143500" y="7620"/>
                  </a:lnTo>
                  <a:lnTo>
                    <a:pt x="5130800" y="7620"/>
                  </a:lnTo>
                  <a:close/>
                  <a:moveTo>
                    <a:pt x="5156200" y="7620"/>
                  </a:moveTo>
                  <a:lnTo>
                    <a:pt x="5168900" y="7620"/>
                  </a:lnTo>
                  <a:lnTo>
                    <a:pt x="5156200" y="7620"/>
                  </a:lnTo>
                  <a:close/>
                  <a:moveTo>
                    <a:pt x="5181600" y="7620"/>
                  </a:moveTo>
                  <a:lnTo>
                    <a:pt x="5194300" y="7620"/>
                  </a:lnTo>
                  <a:lnTo>
                    <a:pt x="5181600" y="7620"/>
                  </a:lnTo>
                  <a:close/>
                  <a:moveTo>
                    <a:pt x="0" y="0"/>
                  </a:moveTo>
                  <a:lnTo>
                    <a:pt x="12700" y="0"/>
                  </a:lnTo>
                  <a:lnTo>
                    <a:pt x="12700" y="7620"/>
                  </a:lnTo>
                  <a:lnTo>
                    <a:pt x="0" y="7620"/>
                  </a:lnTo>
                  <a:close/>
                </a:path>
              </a:pathLst>
            </a:custGeom>
            <a:solidFill>
              <a:srgbClr val="C8D8E4"/>
            </a:solidFill>
          </p:spPr>
        </p:sp>
      </p:grpSp>
      <p:grpSp>
        <p:nvGrpSpPr>
          <p:cNvPr name="Group 31" id="31"/>
          <p:cNvGrpSpPr/>
          <p:nvPr/>
        </p:nvGrpSpPr>
        <p:grpSpPr>
          <a:xfrm rot="0">
            <a:off x="4802696" y="1641158"/>
            <a:ext cx="4240911" cy="1655445"/>
            <a:chOff x="0" y="0"/>
            <a:chExt cx="5654548" cy="2207260"/>
          </a:xfrm>
        </p:grpSpPr>
        <p:sp>
          <p:nvSpPr>
            <p:cNvPr name="Freeform 32" id="32"/>
            <p:cNvSpPr/>
            <p:nvPr/>
          </p:nvSpPr>
          <p:spPr>
            <a:xfrm flipH="false" flipV="false" rot="0">
              <a:off x="6350" y="6350"/>
              <a:ext cx="5641848" cy="2194560"/>
            </a:xfrm>
            <a:custGeom>
              <a:avLst/>
              <a:gdLst/>
              <a:ahLst/>
              <a:cxnLst/>
              <a:rect r="r" b="b" t="t" l="l"/>
              <a:pathLst>
                <a:path h="2194560" w="5641848">
                  <a:moveTo>
                    <a:pt x="0" y="146304"/>
                  </a:moveTo>
                  <a:cubicBezTo>
                    <a:pt x="0" y="65532"/>
                    <a:pt x="65786" y="0"/>
                    <a:pt x="146812" y="0"/>
                  </a:cubicBezTo>
                  <a:lnTo>
                    <a:pt x="5495036" y="0"/>
                  </a:lnTo>
                  <a:cubicBezTo>
                    <a:pt x="5576189" y="0"/>
                    <a:pt x="5641848" y="65532"/>
                    <a:pt x="5641848" y="146304"/>
                  </a:cubicBezTo>
                  <a:lnTo>
                    <a:pt x="5641848" y="2048256"/>
                  </a:lnTo>
                  <a:cubicBezTo>
                    <a:pt x="5641848" y="2129028"/>
                    <a:pt x="5576062" y="2194560"/>
                    <a:pt x="5495036" y="2194560"/>
                  </a:cubicBezTo>
                  <a:lnTo>
                    <a:pt x="146812" y="2194560"/>
                  </a:lnTo>
                  <a:cubicBezTo>
                    <a:pt x="65786" y="2194560"/>
                    <a:pt x="0" y="2129028"/>
                    <a:pt x="0" y="2048256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Freeform 33" id="33"/>
            <p:cNvSpPr/>
            <p:nvPr/>
          </p:nvSpPr>
          <p:spPr>
            <a:xfrm flipH="false" flipV="false" rot="0">
              <a:off x="0" y="0"/>
              <a:ext cx="5654548" cy="2207260"/>
            </a:xfrm>
            <a:custGeom>
              <a:avLst/>
              <a:gdLst/>
              <a:ahLst/>
              <a:cxnLst/>
              <a:rect r="r" b="b" t="t" l="l"/>
              <a:pathLst>
                <a:path h="2207260" w="5654548">
                  <a:moveTo>
                    <a:pt x="0" y="152654"/>
                  </a:moveTo>
                  <a:cubicBezTo>
                    <a:pt x="0" y="68326"/>
                    <a:pt x="68580" y="0"/>
                    <a:pt x="153162" y="0"/>
                  </a:cubicBezTo>
                  <a:lnTo>
                    <a:pt x="5501386" y="0"/>
                  </a:lnTo>
                  <a:lnTo>
                    <a:pt x="5501386" y="6350"/>
                  </a:lnTo>
                  <a:lnTo>
                    <a:pt x="5501386" y="0"/>
                  </a:lnTo>
                  <a:cubicBezTo>
                    <a:pt x="5585968" y="0"/>
                    <a:pt x="5654548" y="68326"/>
                    <a:pt x="5654548" y="152654"/>
                  </a:cubicBezTo>
                  <a:lnTo>
                    <a:pt x="5648198" y="152654"/>
                  </a:lnTo>
                  <a:lnTo>
                    <a:pt x="5654548" y="152654"/>
                  </a:lnTo>
                  <a:lnTo>
                    <a:pt x="5654548" y="2054606"/>
                  </a:lnTo>
                  <a:lnTo>
                    <a:pt x="5648198" y="2054606"/>
                  </a:lnTo>
                  <a:lnTo>
                    <a:pt x="5654548" y="2054606"/>
                  </a:lnTo>
                  <a:cubicBezTo>
                    <a:pt x="5654548" y="2138934"/>
                    <a:pt x="5585968" y="2207260"/>
                    <a:pt x="5501386" y="2207260"/>
                  </a:cubicBezTo>
                  <a:lnTo>
                    <a:pt x="5501386" y="2200910"/>
                  </a:lnTo>
                  <a:lnTo>
                    <a:pt x="5501386" y="2207260"/>
                  </a:lnTo>
                  <a:lnTo>
                    <a:pt x="153162" y="2207260"/>
                  </a:lnTo>
                  <a:lnTo>
                    <a:pt x="153162" y="2200910"/>
                  </a:lnTo>
                  <a:lnTo>
                    <a:pt x="153162" y="2207260"/>
                  </a:lnTo>
                  <a:cubicBezTo>
                    <a:pt x="68580" y="2207260"/>
                    <a:pt x="0" y="2138934"/>
                    <a:pt x="0" y="2054606"/>
                  </a:cubicBezTo>
                  <a:lnTo>
                    <a:pt x="0" y="152654"/>
                  </a:lnTo>
                  <a:lnTo>
                    <a:pt x="6350" y="152654"/>
                  </a:lnTo>
                  <a:lnTo>
                    <a:pt x="0" y="152654"/>
                  </a:lnTo>
                  <a:moveTo>
                    <a:pt x="12700" y="152654"/>
                  </a:moveTo>
                  <a:lnTo>
                    <a:pt x="12700" y="2054606"/>
                  </a:lnTo>
                  <a:lnTo>
                    <a:pt x="6350" y="2054606"/>
                  </a:lnTo>
                  <a:lnTo>
                    <a:pt x="12700" y="2054606"/>
                  </a:lnTo>
                  <a:cubicBezTo>
                    <a:pt x="12700" y="2131822"/>
                    <a:pt x="75565" y="2194560"/>
                    <a:pt x="153162" y="2194560"/>
                  </a:cubicBezTo>
                  <a:lnTo>
                    <a:pt x="5501386" y="2194560"/>
                  </a:lnTo>
                  <a:cubicBezTo>
                    <a:pt x="5578983" y="2194560"/>
                    <a:pt x="5641848" y="2131822"/>
                    <a:pt x="5641848" y="2054606"/>
                  </a:cubicBezTo>
                  <a:lnTo>
                    <a:pt x="5641848" y="152654"/>
                  </a:lnTo>
                  <a:cubicBezTo>
                    <a:pt x="5641848" y="75438"/>
                    <a:pt x="5578983" y="12700"/>
                    <a:pt x="5501386" y="12700"/>
                  </a:cubicBezTo>
                  <a:lnTo>
                    <a:pt x="153162" y="12700"/>
                  </a:lnTo>
                  <a:lnTo>
                    <a:pt x="153162" y="6350"/>
                  </a:lnTo>
                  <a:lnTo>
                    <a:pt x="153162" y="12700"/>
                  </a:lnTo>
                  <a:cubicBezTo>
                    <a:pt x="75565" y="12700"/>
                    <a:pt x="12700" y="75438"/>
                    <a:pt x="12700" y="152654"/>
                  </a:cubicBezTo>
                  <a:close/>
                </a:path>
              </a:pathLst>
            </a:custGeom>
            <a:solidFill>
              <a:srgbClr val="C8D8E4"/>
            </a:solidFill>
          </p:spPr>
        </p:sp>
      </p:grpSp>
      <p:grpSp>
        <p:nvGrpSpPr>
          <p:cNvPr name="Group 34" id="34"/>
          <p:cNvGrpSpPr/>
          <p:nvPr/>
        </p:nvGrpSpPr>
        <p:grpSpPr>
          <a:xfrm rot="0">
            <a:off x="4972050" y="1728216"/>
            <a:ext cx="3957066" cy="411480"/>
            <a:chOff x="0" y="0"/>
            <a:chExt cx="5276088" cy="548640"/>
          </a:xfrm>
        </p:grpSpPr>
        <p:sp>
          <p:nvSpPr>
            <p:cNvPr name="Freeform 35" id="35"/>
            <p:cNvSpPr/>
            <p:nvPr/>
          </p:nvSpPr>
          <p:spPr>
            <a:xfrm flipH="false" flipV="false" rot="0">
              <a:off x="0" y="0"/>
              <a:ext cx="5276088" cy="548640"/>
            </a:xfrm>
            <a:custGeom>
              <a:avLst/>
              <a:gdLst/>
              <a:ahLst/>
              <a:cxnLst/>
              <a:rect r="r" b="b" t="t" l="l"/>
              <a:pathLst>
                <a:path h="548640" w="5276088">
                  <a:moveTo>
                    <a:pt x="0" y="0"/>
                  </a:moveTo>
                  <a:lnTo>
                    <a:pt x="5276088" y="0"/>
                  </a:lnTo>
                  <a:lnTo>
                    <a:pt x="5276088" y="548640"/>
                  </a:lnTo>
                  <a:lnTo>
                    <a:pt x="0" y="54864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137381" r="0" b="-137381"/>
              </a:stretch>
            </a:blipFill>
          </p:spPr>
        </p:sp>
        <p:sp>
          <p:nvSpPr>
            <p:cNvPr name="TextBox 36" id="36"/>
            <p:cNvSpPr txBox="true"/>
            <p:nvPr/>
          </p:nvSpPr>
          <p:spPr>
            <a:xfrm>
              <a:off x="0" y="-38100"/>
              <a:ext cx="5276088" cy="586740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1800"/>
                </a:lnSpc>
              </a:pPr>
              <a:r>
                <a:rPr lang="en-US" sz="1500" b="true">
                  <a:solidFill>
                    <a:srgbClr val="D4884A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▲  </a:t>
              </a:r>
              <a:r>
                <a:rPr lang="en-US" sz="1500" b="true">
                  <a:solidFill>
                    <a:srgbClr val="1A3A4A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Top-3 Prioritäten</a:t>
              </a:r>
            </a:p>
          </p:txBody>
        </p:sp>
      </p:grpSp>
      <p:grpSp>
        <p:nvGrpSpPr>
          <p:cNvPr name="Group 37" id="37"/>
          <p:cNvGrpSpPr/>
          <p:nvPr/>
        </p:nvGrpSpPr>
        <p:grpSpPr>
          <a:xfrm rot="0">
            <a:off x="4972050" y="2125980"/>
            <a:ext cx="3902202" cy="301752"/>
            <a:chOff x="0" y="0"/>
            <a:chExt cx="5202936" cy="402336"/>
          </a:xfrm>
        </p:grpSpPr>
        <p:sp>
          <p:nvSpPr>
            <p:cNvPr name="Freeform 38" id="38"/>
            <p:cNvSpPr/>
            <p:nvPr/>
          </p:nvSpPr>
          <p:spPr>
            <a:xfrm flipH="false" flipV="false" rot="0">
              <a:off x="0" y="0"/>
              <a:ext cx="5202936" cy="402336"/>
            </a:xfrm>
            <a:custGeom>
              <a:avLst/>
              <a:gdLst/>
              <a:ahLst/>
              <a:cxnLst/>
              <a:rect r="r" b="b" t="t" l="l"/>
              <a:pathLst>
                <a:path h="402336" w="5202936">
                  <a:moveTo>
                    <a:pt x="0" y="0"/>
                  </a:moveTo>
                  <a:lnTo>
                    <a:pt x="5202936" y="0"/>
                  </a:lnTo>
                  <a:lnTo>
                    <a:pt x="5202936" y="402336"/>
                  </a:lnTo>
                  <a:lnTo>
                    <a:pt x="0" y="402336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201976" r="0" b="-201976"/>
              </a:stretch>
            </a:blipFill>
          </p:spPr>
        </p:sp>
        <p:sp>
          <p:nvSpPr>
            <p:cNvPr name="TextBox 39" id="39"/>
            <p:cNvSpPr txBox="true"/>
            <p:nvPr/>
          </p:nvSpPr>
          <p:spPr>
            <a:xfrm>
              <a:off x="0" y="-9525"/>
              <a:ext cx="5202936" cy="411861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1260"/>
                </a:lnSpc>
              </a:pPr>
              <a:r>
                <a:rPr lang="en-US" sz="1050">
                  <a:solidFill>
                    <a:srgbClr val="6B8A9A"/>
                  </a:solidFill>
                  <a:latin typeface="Arial"/>
                  <a:ea typeface="Arial"/>
                  <a:cs typeface="Arial"/>
                  <a:sym typeface="Arial"/>
                </a:rPr>
                <a:t>1. </a:t>
              </a:r>
            </a:p>
          </p:txBody>
        </p:sp>
      </p:grpSp>
      <p:grpSp>
        <p:nvGrpSpPr>
          <p:cNvPr name="Group 40" id="40"/>
          <p:cNvGrpSpPr/>
          <p:nvPr/>
        </p:nvGrpSpPr>
        <p:grpSpPr>
          <a:xfrm rot="0">
            <a:off x="4969192" y="2466022"/>
            <a:ext cx="3907917" cy="5715"/>
            <a:chOff x="0" y="0"/>
            <a:chExt cx="5210556" cy="7620"/>
          </a:xfrm>
        </p:grpSpPr>
        <p:sp>
          <p:nvSpPr>
            <p:cNvPr name="Freeform 41" id="41"/>
            <p:cNvSpPr/>
            <p:nvPr/>
          </p:nvSpPr>
          <p:spPr>
            <a:xfrm flipH="false" flipV="false" rot="0">
              <a:off x="3810" y="0"/>
              <a:ext cx="5194300" cy="7620"/>
            </a:xfrm>
            <a:custGeom>
              <a:avLst/>
              <a:gdLst/>
              <a:ahLst/>
              <a:cxnLst/>
              <a:rect r="r" b="b" t="t" l="l"/>
              <a:pathLst>
                <a:path h="7620" w="5194300">
                  <a:moveTo>
                    <a:pt x="25400" y="0"/>
                  </a:moveTo>
                  <a:lnTo>
                    <a:pt x="38100" y="0"/>
                  </a:lnTo>
                  <a:lnTo>
                    <a:pt x="38100" y="7620"/>
                  </a:lnTo>
                  <a:lnTo>
                    <a:pt x="25400" y="7620"/>
                  </a:lnTo>
                  <a:close/>
                  <a:moveTo>
                    <a:pt x="50800" y="7620"/>
                  </a:moveTo>
                  <a:lnTo>
                    <a:pt x="63500" y="7620"/>
                  </a:lnTo>
                  <a:lnTo>
                    <a:pt x="50800" y="7620"/>
                  </a:lnTo>
                  <a:close/>
                  <a:moveTo>
                    <a:pt x="76200" y="7620"/>
                  </a:moveTo>
                  <a:lnTo>
                    <a:pt x="88900" y="7620"/>
                  </a:lnTo>
                  <a:lnTo>
                    <a:pt x="76200" y="7620"/>
                  </a:lnTo>
                  <a:close/>
                  <a:moveTo>
                    <a:pt x="101600" y="7620"/>
                  </a:moveTo>
                  <a:lnTo>
                    <a:pt x="114300" y="7620"/>
                  </a:lnTo>
                  <a:lnTo>
                    <a:pt x="101600" y="7620"/>
                  </a:lnTo>
                  <a:close/>
                  <a:moveTo>
                    <a:pt x="127000" y="7620"/>
                  </a:moveTo>
                  <a:lnTo>
                    <a:pt x="139700" y="7620"/>
                  </a:lnTo>
                  <a:lnTo>
                    <a:pt x="127000" y="7620"/>
                  </a:lnTo>
                  <a:close/>
                  <a:moveTo>
                    <a:pt x="152400" y="7620"/>
                  </a:moveTo>
                  <a:lnTo>
                    <a:pt x="165100" y="7620"/>
                  </a:lnTo>
                  <a:lnTo>
                    <a:pt x="152400" y="7620"/>
                  </a:lnTo>
                  <a:close/>
                  <a:moveTo>
                    <a:pt x="177800" y="7620"/>
                  </a:moveTo>
                  <a:lnTo>
                    <a:pt x="190500" y="7620"/>
                  </a:lnTo>
                  <a:lnTo>
                    <a:pt x="177800" y="7620"/>
                  </a:lnTo>
                  <a:close/>
                  <a:moveTo>
                    <a:pt x="203200" y="7620"/>
                  </a:moveTo>
                  <a:lnTo>
                    <a:pt x="215900" y="7620"/>
                  </a:lnTo>
                  <a:lnTo>
                    <a:pt x="203200" y="7620"/>
                  </a:lnTo>
                  <a:close/>
                  <a:moveTo>
                    <a:pt x="228600" y="7620"/>
                  </a:moveTo>
                  <a:lnTo>
                    <a:pt x="241300" y="7620"/>
                  </a:lnTo>
                  <a:lnTo>
                    <a:pt x="228600" y="7620"/>
                  </a:lnTo>
                  <a:close/>
                  <a:moveTo>
                    <a:pt x="254000" y="7620"/>
                  </a:moveTo>
                  <a:lnTo>
                    <a:pt x="266700" y="7620"/>
                  </a:lnTo>
                  <a:lnTo>
                    <a:pt x="254000" y="7620"/>
                  </a:lnTo>
                  <a:close/>
                  <a:moveTo>
                    <a:pt x="279400" y="7620"/>
                  </a:moveTo>
                  <a:lnTo>
                    <a:pt x="292100" y="7620"/>
                  </a:lnTo>
                  <a:lnTo>
                    <a:pt x="279400" y="7620"/>
                  </a:lnTo>
                  <a:close/>
                  <a:moveTo>
                    <a:pt x="304800" y="7620"/>
                  </a:moveTo>
                  <a:lnTo>
                    <a:pt x="317500" y="7620"/>
                  </a:lnTo>
                  <a:lnTo>
                    <a:pt x="304800" y="7620"/>
                  </a:lnTo>
                  <a:close/>
                  <a:moveTo>
                    <a:pt x="330200" y="7620"/>
                  </a:moveTo>
                  <a:lnTo>
                    <a:pt x="342900" y="7620"/>
                  </a:lnTo>
                  <a:lnTo>
                    <a:pt x="330200" y="7620"/>
                  </a:lnTo>
                  <a:close/>
                  <a:moveTo>
                    <a:pt x="355600" y="7620"/>
                  </a:moveTo>
                  <a:lnTo>
                    <a:pt x="368300" y="7620"/>
                  </a:lnTo>
                  <a:lnTo>
                    <a:pt x="355600" y="7620"/>
                  </a:lnTo>
                  <a:close/>
                  <a:moveTo>
                    <a:pt x="381000" y="7620"/>
                  </a:moveTo>
                  <a:lnTo>
                    <a:pt x="393700" y="7620"/>
                  </a:lnTo>
                  <a:lnTo>
                    <a:pt x="381000" y="7620"/>
                  </a:lnTo>
                  <a:close/>
                  <a:moveTo>
                    <a:pt x="406400" y="7620"/>
                  </a:moveTo>
                  <a:lnTo>
                    <a:pt x="419100" y="7620"/>
                  </a:lnTo>
                  <a:lnTo>
                    <a:pt x="406400" y="7620"/>
                  </a:lnTo>
                  <a:close/>
                  <a:moveTo>
                    <a:pt x="431800" y="7620"/>
                  </a:moveTo>
                  <a:lnTo>
                    <a:pt x="444500" y="7620"/>
                  </a:lnTo>
                  <a:lnTo>
                    <a:pt x="431800" y="7620"/>
                  </a:lnTo>
                  <a:close/>
                  <a:moveTo>
                    <a:pt x="457200" y="7620"/>
                  </a:moveTo>
                  <a:lnTo>
                    <a:pt x="469900" y="7620"/>
                  </a:lnTo>
                  <a:lnTo>
                    <a:pt x="457200" y="7620"/>
                  </a:lnTo>
                  <a:close/>
                  <a:moveTo>
                    <a:pt x="482600" y="7620"/>
                  </a:moveTo>
                  <a:lnTo>
                    <a:pt x="495300" y="7620"/>
                  </a:lnTo>
                  <a:lnTo>
                    <a:pt x="482600" y="7620"/>
                  </a:lnTo>
                  <a:close/>
                  <a:moveTo>
                    <a:pt x="508000" y="7620"/>
                  </a:moveTo>
                  <a:lnTo>
                    <a:pt x="520700" y="7620"/>
                  </a:lnTo>
                  <a:lnTo>
                    <a:pt x="508000" y="7620"/>
                  </a:lnTo>
                  <a:close/>
                  <a:moveTo>
                    <a:pt x="533400" y="7620"/>
                  </a:moveTo>
                  <a:lnTo>
                    <a:pt x="546100" y="7620"/>
                  </a:lnTo>
                  <a:lnTo>
                    <a:pt x="533400" y="7620"/>
                  </a:lnTo>
                  <a:close/>
                  <a:moveTo>
                    <a:pt x="558800" y="7620"/>
                  </a:moveTo>
                  <a:lnTo>
                    <a:pt x="571500" y="7620"/>
                  </a:lnTo>
                  <a:lnTo>
                    <a:pt x="558800" y="7620"/>
                  </a:lnTo>
                  <a:close/>
                  <a:moveTo>
                    <a:pt x="584200" y="7620"/>
                  </a:moveTo>
                  <a:lnTo>
                    <a:pt x="596900" y="7620"/>
                  </a:lnTo>
                  <a:lnTo>
                    <a:pt x="584200" y="7620"/>
                  </a:lnTo>
                  <a:close/>
                  <a:moveTo>
                    <a:pt x="609600" y="7620"/>
                  </a:moveTo>
                  <a:lnTo>
                    <a:pt x="622300" y="7620"/>
                  </a:lnTo>
                  <a:lnTo>
                    <a:pt x="609600" y="7620"/>
                  </a:lnTo>
                  <a:close/>
                  <a:moveTo>
                    <a:pt x="635000" y="7620"/>
                  </a:moveTo>
                  <a:lnTo>
                    <a:pt x="647700" y="7620"/>
                  </a:lnTo>
                  <a:lnTo>
                    <a:pt x="635000" y="7620"/>
                  </a:lnTo>
                  <a:close/>
                  <a:moveTo>
                    <a:pt x="660400" y="7620"/>
                  </a:moveTo>
                  <a:lnTo>
                    <a:pt x="673100" y="7620"/>
                  </a:lnTo>
                  <a:lnTo>
                    <a:pt x="660400" y="7620"/>
                  </a:lnTo>
                  <a:close/>
                  <a:moveTo>
                    <a:pt x="685800" y="7620"/>
                  </a:moveTo>
                  <a:lnTo>
                    <a:pt x="698500" y="7620"/>
                  </a:lnTo>
                  <a:lnTo>
                    <a:pt x="685800" y="7620"/>
                  </a:lnTo>
                  <a:close/>
                  <a:moveTo>
                    <a:pt x="711200" y="7620"/>
                  </a:moveTo>
                  <a:lnTo>
                    <a:pt x="723900" y="7620"/>
                  </a:lnTo>
                  <a:lnTo>
                    <a:pt x="711200" y="7620"/>
                  </a:lnTo>
                  <a:close/>
                  <a:moveTo>
                    <a:pt x="736600" y="7620"/>
                  </a:moveTo>
                  <a:lnTo>
                    <a:pt x="749300" y="7620"/>
                  </a:lnTo>
                  <a:lnTo>
                    <a:pt x="736600" y="7620"/>
                  </a:lnTo>
                  <a:close/>
                  <a:moveTo>
                    <a:pt x="762000" y="7620"/>
                  </a:moveTo>
                  <a:lnTo>
                    <a:pt x="774700" y="7620"/>
                  </a:lnTo>
                  <a:lnTo>
                    <a:pt x="762000" y="7620"/>
                  </a:lnTo>
                  <a:close/>
                  <a:moveTo>
                    <a:pt x="787400" y="7620"/>
                  </a:moveTo>
                  <a:lnTo>
                    <a:pt x="800100" y="7620"/>
                  </a:lnTo>
                  <a:lnTo>
                    <a:pt x="787400" y="7620"/>
                  </a:lnTo>
                  <a:close/>
                  <a:moveTo>
                    <a:pt x="812800" y="7620"/>
                  </a:moveTo>
                  <a:lnTo>
                    <a:pt x="825500" y="7620"/>
                  </a:lnTo>
                  <a:lnTo>
                    <a:pt x="812800" y="7620"/>
                  </a:lnTo>
                  <a:close/>
                  <a:moveTo>
                    <a:pt x="838200" y="7620"/>
                  </a:moveTo>
                  <a:lnTo>
                    <a:pt x="850900" y="7620"/>
                  </a:lnTo>
                  <a:lnTo>
                    <a:pt x="838200" y="7620"/>
                  </a:lnTo>
                  <a:close/>
                  <a:moveTo>
                    <a:pt x="863600" y="7620"/>
                  </a:moveTo>
                  <a:lnTo>
                    <a:pt x="876300" y="7620"/>
                  </a:lnTo>
                  <a:lnTo>
                    <a:pt x="863600" y="7620"/>
                  </a:lnTo>
                  <a:close/>
                  <a:moveTo>
                    <a:pt x="889000" y="7620"/>
                  </a:moveTo>
                  <a:lnTo>
                    <a:pt x="901700" y="7620"/>
                  </a:lnTo>
                  <a:lnTo>
                    <a:pt x="889000" y="7620"/>
                  </a:lnTo>
                  <a:close/>
                  <a:moveTo>
                    <a:pt x="914400" y="7620"/>
                  </a:moveTo>
                  <a:lnTo>
                    <a:pt x="927100" y="7620"/>
                  </a:lnTo>
                  <a:lnTo>
                    <a:pt x="914400" y="7620"/>
                  </a:lnTo>
                  <a:close/>
                  <a:moveTo>
                    <a:pt x="939800" y="7620"/>
                  </a:moveTo>
                  <a:lnTo>
                    <a:pt x="952500" y="7620"/>
                  </a:lnTo>
                  <a:lnTo>
                    <a:pt x="939800" y="7620"/>
                  </a:lnTo>
                  <a:close/>
                  <a:moveTo>
                    <a:pt x="965200" y="7620"/>
                  </a:moveTo>
                  <a:lnTo>
                    <a:pt x="977900" y="7620"/>
                  </a:lnTo>
                  <a:lnTo>
                    <a:pt x="965200" y="7620"/>
                  </a:lnTo>
                  <a:close/>
                  <a:moveTo>
                    <a:pt x="990600" y="7620"/>
                  </a:moveTo>
                  <a:lnTo>
                    <a:pt x="1003300" y="7620"/>
                  </a:lnTo>
                  <a:lnTo>
                    <a:pt x="990600" y="7620"/>
                  </a:lnTo>
                  <a:close/>
                  <a:moveTo>
                    <a:pt x="1016000" y="7620"/>
                  </a:moveTo>
                  <a:lnTo>
                    <a:pt x="1028700" y="7620"/>
                  </a:lnTo>
                  <a:lnTo>
                    <a:pt x="1016000" y="7620"/>
                  </a:lnTo>
                  <a:close/>
                  <a:moveTo>
                    <a:pt x="1041400" y="7620"/>
                  </a:moveTo>
                  <a:lnTo>
                    <a:pt x="1054100" y="7620"/>
                  </a:lnTo>
                  <a:lnTo>
                    <a:pt x="1041400" y="7620"/>
                  </a:lnTo>
                  <a:close/>
                  <a:moveTo>
                    <a:pt x="1066800" y="7620"/>
                  </a:moveTo>
                  <a:lnTo>
                    <a:pt x="1079500" y="7620"/>
                  </a:lnTo>
                  <a:lnTo>
                    <a:pt x="1066800" y="7620"/>
                  </a:lnTo>
                  <a:close/>
                  <a:moveTo>
                    <a:pt x="1092200" y="7620"/>
                  </a:moveTo>
                  <a:lnTo>
                    <a:pt x="1104900" y="7620"/>
                  </a:lnTo>
                  <a:lnTo>
                    <a:pt x="1092200" y="7620"/>
                  </a:lnTo>
                  <a:close/>
                  <a:moveTo>
                    <a:pt x="1117600" y="7620"/>
                  </a:moveTo>
                  <a:lnTo>
                    <a:pt x="1130300" y="7620"/>
                  </a:lnTo>
                  <a:lnTo>
                    <a:pt x="1117600" y="7620"/>
                  </a:lnTo>
                  <a:close/>
                  <a:moveTo>
                    <a:pt x="1143000" y="7620"/>
                  </a:moveTo>
                  <a:lnTo>
                    <a:pt x="1155700" y="7620"/>
                  </a:lnTo>
                  <a:lnTo>
                    <a:pt x="1143000" y="7620"/>
                  </a:lnTo>
                  <a:close/>
                  <a:moveTo>
                    <a:pt x="1168400" y="7620"/>
                  </a:moveTo>
                  <a:lnTo>
                    <a:pt x="1181100" y="7620"/>
                  </a:lnTo>
                  <a:lnTo>
                    <a:pt x="1168400" y="7620"/>
                  </a:lnTo>
                  <a:close/>
                  <a:moveTo>
                    <a:pt x="1193800" y="7620"/>
                  </a:moveTo>
                  <a:lnTo>
                    <a:pt x="1206500" y="7620"/>
                  </a:lnTo>
                  <a:lnTo>
                    <a:pt x="1193800" y="7620"/>
                  </a:lnTo>
                  <a:close/>
                  <a:moveTo>
                    <a:pt x="1219200" y="7620"/>
                  </a:moveTo>
                  <a:lnTo>
                    <a:pt x="1231900" y="7620"/>
                  </a:lnTo>
                  <a:lnTo>
                    <a:pt x="1219200" y="7620"/>
                  </a:lnTo>
                  <a:close/>
                  <a:moveTo>
                    <a:pt x="1244600" y="7620"/>
                  </a:moveTo>
                  <a:lnTo>
                    <a:pt x="1257300" y="7620"/>
                  </a:lnTo>
                  <a:lnTo>
                    <a:pt x="1244600" y="7620"/>
                  </a:lnTo>
                  <a:close/>
                  <a:moveTo>
                    <a:pt x="1270000" y="7620"/>
                  </a:moveTo>
                  <a:lnTo>
                    <a:pt x="1282700" y="7620"/>
                  </a:lnTo>
                  <a:lnTo>
                    <a:pt x="1270000" y="7620"/>
                  </a:lnTo>
                  <a:close/>
                  <a:moveTo>
                    <a:pt x="1295400" y="7620"/>
                  </a:moveTo>
                  <a:lnTo>
                    <a:pt x="1308100" y="7620"/>
                  </a:lnTo>
                  <a:lnTo>
                    <a:pt x="1295400" y="7620"/>
                  </a:lnTo>
                  <a:close/>
                  <a:moveTo>
                    <a:pt x="1320800" y="7620"/>
                  </a:moveTo>
                  <a:lnTo>
                    <a:pt x="1333500" y="7620"/>
                  </a:lnTo>
                  <a:lnTo>
                    <a:pt x="1320800" y="7620"/>
                  </a:lnTo>
                  <a:close/>
                  <a:moveTo>
                    <a:pt x="1346200" y="7620"/>
                  </a:moveTo>
                  <a:lnTo>
                    <a:pt x="1358900" y="7620"/>
                  </a:lnTo>
                  <a:lnTo>
                    <a:pt x="1346200" y="7620"/>
                  </a:lnTo>
                  <a:close/>
                  <a:moveTo>
                    <a:pt x="1371600" y="7620"/>
                  </a:moveTo>
                  <a:lnTo>
                    <a:pt x="1384300" y="7620"/>
                  </a:lnTo>
                  <a:lnTo>
                    <a:pt x="1371600" y="7620"/>
                  </a:lnTo>
                  <a:close/>
                  <a:moveTo>
                    <a:pt x="1397000" y="7620"/>
                  </a:moveTo>
                  <a:lnTo>
                    <a:pt x="1409700" y="7620"/>
                  </a:lnTo>
                  <a:lnTo>
                    <a:pt x="1397000" y="7620"/>
                  </a:lnTo>
                  <a:close/>
                  <a:moveTo>
                    <a:pt x="1422400" y="7620"/>
                  </a:moveTo>
                  <a:lnTo>
                    <a:pt x="1435100" y="7620"/>
                  </a:lnTo>
                  <a:lnTo>
                    <a:pt x="1422400" y="7620"/>
                  </a:lnTo>
                  <a:close/>
                  <a:moveTo>
                    <a:pt x="1447800" y="7620"/>
                  </a:moveTo>
                  <a:lnTo>
                    <a:pt x="1460500" y="7620"/>
                  </a:lnTo>
                  <a:lnTo>
                    <a:pt x="1447800" y="7620"/>
                  </a:lnTo>
                  <a:close/>
                  <a:moveTo>
                    <a:pt x="1473200" y="7620"/>
                  </a:moveTo>
                  <a:lnTo>
                    <a:pt x="1485900" y="7620"/>
                  </a:lnTo>
                  <a:lnTo>
                    <a:pt x="1473200" y="7620"/>
                  </a:lnTo>
                  <a:close/>
                  <a:moveTo>
                    <a:pt x="1498600" y="7620"/>
                  </a:moveTo>
                  <a:lnTo>
                    <a:pt x="1511300" y="7620"/>
                  </a:lnTo>
                  <a:lnTo>
                    <a:pt x="1498600" y="7620"/>
                  </a:lnTo>
                  <a:close/>
                  <a:moveTo>
                    <a:pt x="1524000" y="7620"/>
                  </a:moveTo>
                  <a:lnTo>
                    <a:pt x="1536700" y="7620"/>
                  </a:lnTo>
                  <a:lnTo>
                    <a:pt x="1524000" y="7620"/>
                  </a:lnTo>
                  <a:close/>
                  <a:moveTo>
                    <a:pt x="1549400" y="7620"/>
                  </a:moveTo>
                  <a:lnTo>
                    <a:pt x="1562100" y="7620"/>
                  </a:lnTo>
                  <a:lnTo>
                    <a:pt x="1549400" y="7620"/>
                  </a:lnTo>
                  <a:close/>
                  <a:moveTo>
                    <a:pt x="1574800" y="7620"/>
                  </a:moveTo>
                  <a:lnTo>
                    <a:pt x="1587500" y="7620"/>
                  </a:lnTo>
                  <a:lnTo>
                    <a:pt x="1574800" y="7620"/>
                  </a:lnTo>
                  <a:close/>
                  <a:moveTo>
                    <a:pt x="1600200" y="7620"/>
                  </a:moveTo>
                  <a:lnTo>
                    <a:pt x="1612900" y="7620"/>
                  </a:lnTo>
                  <a:lnTo>
                    <a:pt x="1600200" y="7620"/>
                  </a:lnTo>
                  <a:close/>
                  <a:moveTo>
                    <a:pt x="1625600" y="7620"/>
                  </a:moveTo>
                  <a:lnTo>
                    <a:pt x="1638300" y="7620"/>
                  </a:lnTo>
                  <a:lnTo>
                    <a:pt x="1625600" y="7620"/>
                  </a:lnTo>
                  <a:close/>
                  <a:moveTo>
                    <a:pt x="1651000" y="7620"/>
                  </a:moveTo>
                  <a:lnTo>
                    <a:pt x="1663700" y="7620"/>
                  </a:lnTo>
                  <a:lnTo>
                    <a:pt x="1651000" y="7620"/>
                  </a:lnTo>
                  <a:close/>
                  <a:moveTo>
                    <a:pt x="1676400" y="7620"/>
                  </a:moveTo>
                  <a:lnTo>
                    <a:pt x="1689100" y="7620"/>
                  </a:lnTo>
                  <a:lnTo>
                    <a:pt x="1676400" y="7620"/>
                  </a:lnTo>
                  <a:close/>
                  <a:moveTo>
                    <a:pt x="1701800" y="7620"/>
                  </a:moveTo>
                  <a:lnTo>
                    <a:pt x="1714500" y="7620"/>
                  </a:lnTo>
                  <a:lnTo>
                    <a:pt x="1701800" y="7620"/>
                  </a:lnTo>
                  <a:close/>
                  <a:moveTo>
                    <a:pt x="1727200" y="7620"/>
                  </a:moveTo>
                  <a:lnTo>
                    <a:pt x="1739900" y="7620"/>
                  </a:lnTo>
                  <a:lnTo>
                    <a:pt x="1727200" y="7620"/>
                  </a:lnTo>
                  <a:close/>
                  <a:moveTo>
                    <a:pt x="1752600" y="7620"/>
                  </a:moveTo>
                  <a:lnTo>
                    <a:pt x="1765300" y="7620"/>
                  </a:lnTo>
                  <a:lnTo>
                    <a:pt x="1752600" y="7620"/>
                  </a:lnTo>
                  <a:close/>
                  <a:moveTo>
                    <a:pt x="1778000" y="7620"/>
                  </a:moveTo>
                  <a:lnTo>
                    <a:pt x="1790700" y="7620"/>
                  </a:lnTo>
                  <a:lnTo>
                    <a:pt x="1778000" y="7620"/>
                  </a:lnTo>
                  <a:close/>
                  <a:moveTo>
                    <a:pt x="1803400" y="7620"/>
                  </a:moveTo>
                  <a:lnTo>
                    <a:pt x="1816100" y="7620"/>
                  </a:lnTo>
                  <a:lnTo>
                    <a:pt x="1803400" y="7620"/>
                  </a:lnTo>
                  <a:close/>
                  <a:moveTo>
                    <a:pt x="1828800" y="7620"/>
                  </a:moveTo>
                  <a:lnTo>
                    <a:pt x="1841500" y="7620"/>
                  </a:lnTo>
                  <a:lnTo>
                    <a:pt x="1828800" y="7620"/>
                  </a:lnTo>
                  <a:close/>
                  <a:moveTo>
                    <a:pt x="1854200" y="7620"/>
                  </a:moveTo>
                  <a:lnTo>
                    <a:pt x="1866900" y="7620"/>
                  </a:lnTo>
                  <a:lnTo>
                    <a:pt x="1854200" y="7620"/>
                  </a:lnTo>
                  <a:close/>
                  <a:moveTo>
                    <a:pt x="1879600" y="7620"/>
                  </a:moveTo>
                  <a:lnTo>
                    <a:pt x="1892300" y="7620"/>
                  </a:lnTo>
                  <a:lnTo>
                    <a:pt x="1879600" y="7620"/>
                  </a:lnTo>
                  <a:close/>
                  <a:moveTo>
                    <a:pt x="1905000" y="7620"/>
                  </a:moveTo>
                  <a:lnTo>
                    <a:pt x="1917700" y="7620"/>
                  </a:lnTo>
                  <a:lnTo>
                    <a:pt x="1905000" y="7620"/>
                  </a:lnTo>
                  <a:close/>
                  <a:moveTo>
                    <a:pt x="1930400" y="7620"/>
                  </a:moveTo>
                  <a:lnTo>
                    <a:pt x="1943100" y="7620"/>
                  </a:lnTo>
                  <a:lnTo>
                    <a:pt x="1930400" y="7620"/>
                  </a:lnTo>
                  <a:close/>
                  <a:moveTo>
                    <a:pt x="1955800" y="7620"/>
                  </a:moveTo>
                  <a:lnTo>
                    <a:pt x="1968500" y="7620"/>
                  </a:lnTo>
                  <a:lnTo>
                    <a:pt x="1955800" y="7620"/>
                  </a:lnTo>
                  <a:close/>
                  <a:moveTo>
                    <a:pt x="1981200" y="7620"/>
                  </a:moveTo>
                  <a:lnTo>
                    <a:pt x="1993900" y="7620"/>
                  </a:lnTo>
                  <a:lnTo>
                    <a:pt x="1981200" y="7620"/>
                  </a:lnTo>
                  <a:close/>
                  <a:moveTo>
                    <a:pt x="2006600" y="7620"/>
                  </a:moveTo>
                  <a:lnTo>
                    <a:pt x="2019300" y="7620"/>
                  </a:lnTo>
                  <a:lnTo>
                    <a:pt x="2006600" y="7620"/>
                  </a:lnTo>
                  <a:close/>
                  <a:moveTo>
                    <a:pt x="2032000" y="7620"/>
                  </a:moveTo>
                  <a:lnTo>
                    <a:pt x="2044700" y="7620"/>
                  </a:lnTo>
                  <a:lnTo>
                    <a:pt x="2032000" y="7620"/>
                  </a:lnTo>
                  <a:close/>
                  <a:moveTo>
                    <a:pt x="2057400" y="7620"/>
                  </a:moveTo>
                  <a:lnTo>
                    <a:pt x="2070100" y="7620"/>
                  </a:lnTo>
                  <a:lnTo>
                    <a:pt x="2057400" y="7620"/>
                  </a:lnTo>
                  <a:close/>
                  <a:moveTo>
                    <a:pt x="2082800" y="7620"/>
                  </a:moveTo>
                  <a:lnTo>
                    <a:pt x="2095500" y="7620"/>
                  </a:lnTo>
                  <a:lnTo>
                    <a:pt x="2082800" y="7620"/>
                  </a:lnTo>
                  <a:close/>
                  <a:moveTo>
                    <a:pt x="2108200" y="7620"/>
                  </a:moveTo>
                  <a:lnTo>
                    <a:pt x="2120900" y="7620"/>
                  </a:lnTo>
                  <a:lnTo>
                    <a:pt x="2108200" y="7620"/>
                  </a:lnTo>
                  <a:close/>
                  <a:moveTo>
                    <a:pt x="2133600" y="7620"/>
                  </a:moveTo>
                  <a:lnTo>
                    <a:pt x="2146300" y="7620"/>
                  </a:lnTo>
                  <a:lnTo>
                    <a:pt x="2133600" y="7620"/>
                  </a:lnTo>
                  <a:close/>
                  <a:moveTo>
                    <a:pt x="2159000" y="7620"/>
                  </a:moveTo>
                  <a:lnTo>
                    <a:pt x="2171700" y="7620"/>
                  </a:lnTo>
                  <a:lnTo>
                    <a:pt x="2159000" y="7620"/>
                  </a:lnTo>
                  <a:close/>
                  <a:moveTo>
                    <a:pt x="2184400" y="7620"/>
                  </a:moveTo>
                  <a:lnTo>
                    <a:pt x="2197100" y="7620"/>
                  </a:lnTo>
                  <a:lnTo>
                    <a:pt x="2184400" y="7620"/>
                  </a:lnTo>
                  <a:close/>
                  <a:moveTo>
                    <a:pt x="2209800" y="7620"/>
                  </a:moveTo>
                  <a:lnTo>
                    <a:pt x="2222500" y="7620"/>
                  </a:lnTo>
                  <a:lnTo>
                    <a:pt x="2209800" y="7620"/>
                  </a:lnTo>
                  <a:close/>
                  <a:moveTo>
                    <a:pt x="2235200" y="7620"/>
                  </a:moveTo>
                  <a:lnTo>
                    <a:pt x="2247900" y="7620"/>
                  </a:lnTo>
                  <a:lnTo>
                    <a:pt x="2235200" y="7620"/>
                  </a:lnTo>
                  <a:close/>
                  <a:moveTo>
                    <a:pt x="2260600" y="7620"/>
                  </a:moveTo>
                  <a:lnTo>
                    <a:pt x="2273300" y="7620"/>
                  </a:lnTo>
                  <a:lnTo>
                    <a:pt x="2260600" y="7620"/>
                  </a:lnTo>
                  <a:close/>
                  <a:moveTo>
                    <a:pt x="2286000" y="7620"/>
                  </a:moveTo>
                  <a:lnTo>
                    <a:pt x="2298700" y="7620"/>
                  </a:lnTo>
                  <a:lnTo>
                    <a:pt x="2286000" y="7620"/>
                  </a:lnTo>
                  <a:close/>
                  <a:moveTo>
                    <a:pt x="2311400" y="7620"/>
                  </a:moveTo>
                  <a:lnTo>
                    <a:pt x="2324100" y="7620"/>
                  </a:lnTo>
                  <a:lnTo>
                    <a:pt x="2311400" y="7620"/>
                  </a:lnTo>
                  <a:close/>
                  <a:moveTo>
                    <a:pt x="2336800" y="7620"/>
                  </a:moveTo>
                  <a:lnTo>
                    <a:pt x="2349500" y="7620"/>
                  </a:lnTo>
                  <a:lnTo>
                    <a:pt x="2336800" y="7620"/>
                  </a:lnTo>
                  <a:close/>
                  <a:moveTo>
                    <a:pt x="2362200" y="7620"/>
                  </a:moveTo>
                  <a:lnTo>
                    <a:pt x="2374900" y="7620"/>
                  </a:lnTo>
                  <a:lnTo>
                    <a:pt x="2362200" y="7620"/>
                  </a:lnTo>
                  <a:close/>
                  <a:moveTo>
                    <a:pt x="2387600" y="7620"/>
                  </a:moveTo>
                  <a:lnTo>
                    <a:pt x="2400300" y="7620"/>
                  </a:lnTo>
                  <a:lnTo>
                    <a:pt x="2387600" y="7620"/>
                  </a:lnTo>
                  <a:close/>
                  <a:moveTo>
                    <a:pt x="2413000" y="7620"/>
                  </a:moveTo>
                  <a:lnTo>
                    <a:pt x="2425700" y="7620"/>
                  </a:lnTo>
                  <a:lnTo>
                    <a:pt x="2413000" y="7620"/>
                  </a:lnTo>
                  <a:close/>
                  <a:moveTo>
                    <a:pt x="2438400" y="7620"/>
                  </a:moveTo>
                  <a:lnTo>
                    <a:pt x="2451100" y="7620"/>
                  </a:lnTo>
                  <a:lnTo>
                    <a:pt x="2438400" y="7620"/>
                  </a:lnTo>
                  <a:close/>
                  <a:moveTo>
                    <a:pt x="2463800" y="7620"/>
                  </a:moveTo>
                  <a:lnTo>
                    <a:pt x="2476500" y="7620"/>
                  </a:lnTo>
                  <a:lnTo>
                    <a:pt x="2463800" y="7620"/>
                  </a:lnTo>
                  <a:close/>
                  <a:moveTo>
                    <a:pt x="2489200" y="7620"/>
                  </a:moveTo>
                  <a:lnTo>
                    <a:pt x="2501900" y="7620"/>
                  </a:lnTo>
                  <a:lnTo>
                    <a:pt x="2489200" y="7620"/>
                  </a:lnTo>
                  <a:close/>
                  <a:moveTo>
                    <a:pt x="2514600" y="7620"/>
                  </a:moveTo>
                  <a:lnTo>
                    <a:pt x="2527300" y="7620"/>
                  </a:lnTo>
                  <a:lnTo>
                    <a:pt x="2514600" y="7620"/>
                  </a:lnTo>
                  <a:close/>
                  <a:moveTo>
                    <a:pt x="2540000" y="7620"/>
                  </a:moveTo>
                  <a:lnTo>
                    <a:pt x="2552700" y="7620"/>
                  </a:lnTo>
                  <a:lnTo>
                    <a:pt x="2540000" y="7620"/>
                  </a:lnTo>
                  <a:close/>
                  <a:moveTo>
                    <a:pt x="2565400" y="7620"/>
                  </a:moveTo>
                  <a:lnTo>
                    <a:pt x="2578100" y="7620"/>
                  </a:lnTo>
                  <a:lnTo>
                    <a:pt x="2565400" y="7620"/>
                  </a:lnTo>
                  <a:close/>
                  <a:moveTo>
                    <a:pt x="2590800" y="7620"/>
                  </a:moveTo>
                  <a:lnTo>
                    <a:pt x="2603500" y="7620"/>
                  </a:lnTo>
                  <a:lnTo>
                    <a:pt x="2590800" y="7620"/>
                  </a:lnTo>
                  <a:close/>
                  <a:moveTo>
                    <a:pt x="2616200" y="7620"/>
                  </a:moveTo>
                  <a:lnTo>
                    <a:pt x="2628900" y="7620"/>
                  </a:lnTo>
                  <a:lnTo>
                    <a:pt x="2616200" y="7620"/>
                  </a:lnTo>
                  <a:close/>
                  <a:moveTo>
                    <a:pt x="2641600" y="7620"/>
                  </a:moveTo>
                  <a:lnTo>
                    <a:pt x="2654300" y="7620"/>
                  </a:lnTo>
                  <a:lnTo>
                    <a:pt x="2641600" y="7620"/>
                  </a:lnTo>
                  <a:close/>
                  <a:moveTo>
                    <a:pt x="2667000" y="7620"/>
                  </a:moveTo>
                  <a:lnTo>
                    <a:pt x="2679700" y="7620"/>
                  </a:lnTo>
                  <a:lnTo>
                    <a:pt x="2667000" y="7620"/>
                  </a:lnTo>
                  <a:close/>
                  <a:moveTo>
                    <a:pt x="2692400" y="7620"/>
                  </a:moveTo>
                  <a:lnTo>
                    <a:pt x="2705100" y="7620"/>
                  </a:lnTo>
                  <a:lnTo>
                    <a:pt x="2692400" y="7620"/>
                  </a:lnTo>
                  <a:close/>
                  <a:moveTo>
                    <a:pt x="2717800" y="7620"/>
                  </a:moveTo>
                  <a:lnTo>
                    <a:pt x="2730500" y="7620"/>
                  </a:lnTo>
                  <a:lnTo>
                    <a:pt x="2717800" y="7620"/>
                  </a:lnTo>
                  <a:close/>
                  <a:moveTo>
                    <a:pt x="2743200" y="7620"/>
                  </a:moveTo>
                  <a:lnTo>
                    <a:pt x="2755900" y="7620"/>
                  </a:lnTo>
                  <a:lnTo>
                    <a:pt x="2743200" y="7620"/>
                  </a:lnTo>
                  <a:close/>
                  <a:moveTo>
                    <a:pt x="2768600" y="7620"/>
                  </a:moveTo>
                  <a:lnTo>
                    <a:pt x="2781300" y="7620"/>
                  </a:lnTo>
                  <a:lnTo>
                    <a:pt x="2768600" y="7620"/>
                  </a:lnTo>
                  <a:close/>
                  <a:moveTo>
                    <a:pt x="2794000" y="7620"/>
                  </a:moveTo>
                  <a:lnTo>
                    <a:pt x="2806700" y="7620"/>
                  </a:lnTo>
                  <a:lnTo>
                    <a:pt x="2794000" y="7620"/>
                  </a:lnTo>
                  <a:close/>
                  <a:moveTo>
                    <a:pt x="2819400" y="7620"/>
                  </a:moveTo>
                  <a:lnTo>
                    <a:pt x="2832100" y="7620"/>
                  </a:lnTo>
                  <a:lnTo>
                    <a:pt x="2819400" y="7620"/>
                  </a:lnTo>
                  <a:close/>
                  <a:moveTo>
                    <a:pt x="2844800" y="7620"/>
                  </a:moveTo>
                  <a:lnTo>
                    <a:pt x="2857500" y="7620"/>
                  </a:lnTo>
                  <a:lnTo>
                    <a:pt x="2844800" y="7620"/>
                  </a:lnTo>
                  <a:close/>
                  <a:moveTo>
                    <a:pt x="2870200" y="7620"/>
                  </a:moveTo>
                  <a:lnTo>
                    <a:pt x="2882900" y="7620"/>
                  </a:lnTo>
                  <a:lnTo>
                    <a:pt x="2870200" y="7620"/>
                  </a:lnTo>
                  <a:close/>
                  <a:moveTo>
                    <a:pt x="2895600" y="7620"/>
                  </a:moveTo>
                  <a:lnTo>
                    <a:pt x="2908300" y="7620"/>
                  </a:lnTo>
                  <a:lnTo>
                    <a:pt x="2895600" y="7620"/>
                  </a:lnTo>
                  <a:close/>
                  <a:moveTo>
                    <a:pt x="2921000" y="7620"/>
                  </a:moveTo>
                  <a:lnTo>
                    <a:pt x="2933700" y="7620"/>
                  </a:lnTo>
                  <a:lnTo>
                    <a:pt x="2921000" y="7620"/>
                  </a:lnTo>
                  <a:close/>
                  <a:moveTo>
                    <a:pt x="2946400" y="7620"/>
                  </a:moveTo>
                  <a:lnTo>
                    <a:pt x="2959100" y="7620"/>
                  </a:lnTo>
                  <a:lnTo>
                    <a:pt x="2946400" y="7620"/>
                  </a:lnTo>
                  <a:close/>
                  <a:moveTo>
                    <a:pt x="2971800" y="7620"/>
                  </a:moveTo>
                  <a:lnTo>
                    <a:pt x="2984500" y="7620"/>
                  </a:lnTo>
                  <a:lnTo>
                    <a:pt x="2971800" y="7620"/>
                  </a:lnTo>
                  <a:close/>
                  <a:moveTo>
                    <a:pt x="2997200" y="7620"/>
                  </a:moveTo>
                  <a:lnTo>
                    <a:pt x="3009900" y="7620"/>
                  </a:lnTo>
                  <a:lnTo>
                    <a:pt x="2997200" y="7620"/>
                  </a:lnTo>
                  <a:close/>
                  <a:moveTo>
                    <a:pt x="3022600" y="7620"/>
                  </a:moveTo>
                  <a:lnTo>
                    <a:pt x="3035300" y="7620"/>
                  </a:lnTo>
                  <a:lnTo>
                    <a:pt x="3022600" y="7620"/>
                  </a:lnTo>
                  <a:close/>
                  <a:moveTo>
                    <a:pt x="3048000" y="7620"/>
                  </a:moveTo>
                  <a:lnTo>
                    <a:pt x="3060700" y="7620"/>
                  </a:lnTo>
                  <a:lnTo>
                    <a:pt x="3048000" y="7620"/>
                  </a:lnTo>
                  <a:close/>
                  <a:moveTo>
                    <a:pt x="3073400" y="7620"/>
                  </a:moveTo>
                  <a:lnTo>
                    <a:pt x="3086100" y="7620"/>
                  </a:lnTo>
                  <a:lnTo>
                    <a:pt x="3073400" y="7620"/>
                  </a:lnTo>
                  <a:close/>
                  <a:moveTo>
                    <a:pt x="3098800" y="7620"/>
                  </a:moveTo>
                  <a:lnTo>
                    <a:pt x="3111500" y="7620"/>
                  </a:lnTo>
                  <a:lnTo>
                    <a:pt x="3098800" y="7620"/>
                  </a:lnTo>
                  <a:close/>
                  <a:moveTo>
                    <a:pt x="3124200" y="7620"/>
                  </a:moveTo>
                  <a:lnTo>
                    <a:pt x="3136900" y="7620"/>
                  </a:lnTo>
                  <a:lnTo>
                    <a:pt x="3124200" y="7620"/>
                  </a:lnTo>
                  <a:close/>
                  <a:moveTo>
                    <a:pt x="3149600" y="7620"/>
                  </a:moveTo>
                  <a:lnTo>
                    <a:pt x="3162300" y="7620"/>
                  </a:lnTo>
                  <a:lnTo>
                    <a:pt x="3149600" y="7620"/>
                  </a:lnTo>
                  <a:close/>
                  <a:moveTo>
                    <a:pt x="3175000" y="7620"/>
                  </a:moveTo>
                  <a:lnTo>
                    <a:pt x="3187700" y="7620"/>
                  </a:lnTo>
                  <a:lnTo>
                    <a:pt x="3175000" y="7620"/>
                  </a:lnTo>
                  <a:close/>
                  <a:moveTo>
                    <a:pt x="3200400" y="7620"/>
                  </a:moveTo>
                  <a:lnTo>
                    <a:pt x="3213100" y="7620"/>
                  </a:lnTo>
                  <a:lnTo>
                    <a:pt x="3200400" y="7620"/>
                  </a:lnTo>
                  <a:close/>
                  <a:moveTo>
                    <a:pt x="3225800" y="7620"/>
                  </a:moveTo>
                  <a:lnTo>
                    <a:pt x="3238500" y="7620"/>
                  </a:lnTo>
                  <a:lnTo>
                    <a:pt x="3225800" y="7620"/>
                  </a:lnTo>
                  <a:close/>
                  <a:moveTo>
                    <a:pt x="3251200" y="7620"/>
                  </a:moveTo>
                  <a:lnTo>
                    <a:pt x="3263900" y="7620"/>
                  </a:lnTo>
                  <a:lnTo>
                    <a:pt x="3251200" y="7620"/>
                  </a:lnTo>
                  <a:close/>
                  <a:moveTo>
                    <a:pt x="3276600" y="7620"/>
                  </a:moveTo>
                  <a:lnTo>
                    <a:pt x="3289300" y="7620"/>
                  </a:lnTo>
                  <a:lnTo>
                    <a:pt x="3276600" y="7620"/>
                  </a:lnTo>
                  <a:close/>
                  <a:moveTo>
                    <a:pt x="3302000" y="7620"/>
                  </a:moveTo>
                  <a:lnTo>
                    <a:pt x="3314700" y="7620"/>
                  </a:lnTo>
                  <a:lnTo>
                    <a:pt x="3302000" y="7620"/>
                  </a:lnTo>
                  <a:close/>
                  <a:moveTo>
                    <a:pt x="3327400" y="7620"/>
                  </a:moveTo>
                  <a:lnTo>
                    <a:pt x="3340100" y="7620"/>
                  </a:lnTo>
                  <a:lnTo>
                    <a:pt x="3327400" y="7620"/>
                  </a:lnTo>
                  <a:close/>
                  <a:moveTo>
                    <a:pt x="3352800" y="7620"/>
                  </a:moveTo>
                  <a:lnTo>
                    <a:pt x="3365500" y="7620"/>
                  </a:lnTo>
                  <a:lnTo>
                    <a:pt x="3352800" y="7620"/>
                  </a:lnTo>
                  <a:close/>
                  <a:moveTo>
                    <a:pt x="3378200" y="7620"/>
                  </a:moveTo>
                  <a:lnTo>
                    <a:pt x="3390900" y="7620"/>
                  </a:lnTo>
                  <a:lnTo>
                    <a:pt x="3378200" y="7620"/>
                  </a:lnTo>
                  <a:close/>
                  <a:moveTo>
                    <a:pt x="3403600" y="7620"/>
                  </a:moveTo>
                  <a:lnTo>
                    <a:pt x="3416300" y="7620"/>
                  </a:lnTo>
                  <a:lnTo>
                    <a:pt x="3403600" y="7620"/>
                  </a:lnTo>
                  <a:close/>
                  <a:moveTo>
                    <a:pt x="3429000" y="7620"/>
                  </a:moveTo>
                  <a:lnTo>
                    <a:pt x="3441700" y="7620"/>
                  </a:lnTo>
                  <a:lnTo>
                    <a:pt x="3429000" y="7620"/>
                  </a:lnTo>
                  <a:close/>
                  <a:moveTo>
                    <a:pt x="3454400" y="7620"/>
                  </a:moveTo>
                  <a:lnTo>
                    <a:pt x="3467100" y="7620"/>
                  </a:lnTo>
                  <a:lnTo>
                    <a:pt x="3454400" y="7620"/>
                  </a:lnTo>
                  <a:close/>
                  <a:moveTo>
                    <a:pt x="3479800" y="7620"/>
                  </a:moveTo>
                  <a:lnTo>
                    <a:pt x="3492500" y="7620"/>
                  </a:lnTo>
                  <a:lnTo>
                    <a:pt x="3479800" y="7620"/>
                  </a:lnTo>
                  <a:close/>
                  <a:moveTo>
                    <a:pt x="3505200" y="7620"/>
                  </a:moveTo>
                  <a:lnTo>
                    <a:pt x="3517900" y="7620"/>
                  </a:lnTo>
                  <a:lnTo>
                    <a:pt x="3505200" y="7620"/>
                  </a:lnTo>
                  <a:close/>
                  <a:moveTo>
                    <a:pt x="3530600" y="7620"/>
                  </a:moveTo>
                  <a:lnTo>
                    <a:pt x="3543300" y="7620"/>
                  </a:lnTo>
                  <a:lnTo>
                    <a:pt x="3530600" y="7620"/>
                  </a:lnTo>
                  <a:close/>
                  <a:moveTo>
                    <a:pt x="3556000" y="7620"/>
                  </a:moveTo>
                  <a:lnTo>
                    <a:pt x="3568700" y="7620"/>
                  </a:lnTo>
                  <a:lnTo>
                    <a:pt x="3556000" y="7620"/>
                  </a:lnTo>
                  <a:close/>
                  <a:moveTo>
                    <a:pt x="3581400" y="7620"/>
                  </a:moveTo>
                  <a:lnTo>
                    <a:pt x="3594100" y="7620"/>
                  </a:lnTo>
                  <a:lnTo>
                    <a:pt x="3581400" y="7620"/>
                  </a:lnTo>
                  <a:close/>
                  <a:moveTo>
                    <a:pt x="3606800" y="7620"/>
                  </a:moveTo>
                  <a:lnTo>
                    <a:pt x="3619500" y="7620"/>
                  </a:lnTo>
                  <a:lnTo>
                    <a:pt x="3606800" y="7620"/>
                  </a:lnTo>
                  <a:close/>
                  <a:moveTo>
                    <a:pt x="3632200" y="7620"/>
                  </a:moveTo>
                  <a:lnTo>
                    <a:pt x="3644900" y="7620"/>
                  </a:lnTo>
                  <a:lnTo>
                    <a:pt x="3632200" y="7620"/>
                  </a:lnTo>
                  <a:close/>
                  <a:moveTo>
                    <a:pt x="3657600" y="7620"/>
                  </a:moveTo>
                  <a:lnTo>
                    <a:pt x="3670300" y="7620"/>
                  </a:lnTo>
                  <a:lnTo>
                    <a:pt x="3657600" y="7620"/>
                  </a:lnTo>
                  <a:close/>
                  <a:moveTo>
                    <a:pt x="3683000" y="7620"/>
                  </a:moveTo>
                  <a:lnTo>
                    <a:pt x="3695700" y="7620"/>
                  </a:lnTo>
                  <a:lnTo>
                    <a:pt x="3683000" y="7620"/>
                  </a:lnTo>
                  <a:close/>
                  <a:moveTo>
                    <a:pt x="3708400" y="7620"/>
                  </a:moveTo>
                  <a:lnTo>
                    <a:pt x="3721100" y="7620"/>
                  </a:lnTo>
                  <a:lnTo>
                    <a:pt x="3708400" y="7620"/>
                  </a:lnTo>
                  <a:close/>
                  <a:moveTo>
                    <a:pt x="3733800" y="7620"/>
                  </a:moveTo>
                  <a:lnTo>
                    <a:pt x="3746500" y="7620"/>
                  </a:lnTo>
                  <a:lnTo>
                    <a:pt x="3733800" y="7620"/>
                  </a:lnTo>
                  <a:close/>
                  <a:moveTo>
                    <a:pt x="3759200" y="7620"/>
                  </a:moveTo>
                  <a:lnTo>
                    <a:pt x="3771900" y="7620"/>
                  </a:lnTo>
                  <a:lnTo>
                    <a:pt x="3759200" y="7620"/>
                  </a:lnTo>
                  <a:close/>
                  <a:moveTo>
                    <a:pt x="3784600" y="7620"/>
                  </a:moveTo>
                  <a:lnTo>
                    <a:pt x="3797300" y="7620"/>
                  </a:lnTo>
                  <a:lnTo>
                    <a:pt x="3784600" y="7620"/>
                  </a:lnTo>
                  <a:close/>
                  <a:moveTo>
                    <a:pt x="3810000" y="7620"/>
                  </a:moveTo>
                  <a:lnTo>
                    <a:pt x="3822700" y="7620"/>
                  </a:lnTo>
                  <a:lnTo>
                    <a:pt x="3810000" y="7620"/>
                  </a:lnTo>
                  <a:close/>
                  <a:moveTo>
                    <a:pt x="3835400" y="7620"/>
                  </a:moveTo>
                  <a:lnTo>
                    <a:pt x="3848100" y="7620"/>
                  </a:lnTo>
                  <a:lnTo>
                    <a:pt x="3835400" y="7620"/>
                  </a:lnTo>
                  <a:close/>
                  <a:moveTo>
                    <a:pt x="3860800" y="7620"/>
                  </a:moveTo>
                  <a:lnTo>
                    <a:pt x="3873500" y="7620"/>
                  </a:lnTo>
                  <a:lnTo>
                    <a:pt x="3860800" y="7620"/>
                  </a:lnTo>
                  <a:close/>
                  <a:moveTo>
                    <a:pt x="3886200" y="7620"/>
                  </a:moveTo>
                  <a:lnTo>
                    <a:pt x="3898900" y="7620"/>
                  </a:lnTo>
                  <a:lnTo>
                    <a:pt x="3886200" y="7620"/>
                  </a:lnTo>
                  <a:close/>
                  <a:moveTo>
                    <a:pt x="3911600" y="7620"/>
                  </a:moveTo>
                  <a:lnTo>
                    <a:pt x="3924300" y="7620"/>
                  </a:lnTo>
                  <a:lnTo>
                    <a:pt x="3911600" y="7620"/>
                  </a:lnTo>
                  <a:close/>
                  <a:moveTo>
                    <a:pt x="3937000" y="7620"/>
                  </a:moveTo>
                  <a:lnTo>
                    <a:pt x="3949700" y="7620"/>
                  </a:lnTo>
                  <a:lnTo>
                    <a:pt x="3937000" y="7620"/>
                  </a:lnTo>
                  <a:close/>
                  <a:moveTo>
                    <a:pt x="3962400" y="7620"/>
                  </a:moveTo>
                  <a:lnTo>
                    <a:pt x="3975100" y="7620"/>
                  </a:lnTo>
                  <a:lnTo>
                    <a:pt x="3962400" y="7620"/>
                  </a:lnTo>
                  <a:close/>
                  <a:moveTo>
                    <a:pt x="3987800" y="7620"/>
                  </a:moveTo>
                  <a:lnTo>
                    <a:pt x="4000500" y="7620"/>
                  </a:lnTo>
                  <a:lnTo>
                    <a:pt x="3987800" y="7620"/>
                  </a:lnTo>
                  <a:close/>
                  <a:moveTo>
                    <a:pt x="4013200" y="7620"/>
                  </a:moveTo>
                  <a:lnTo>
                    <a:pt x="4025900" y="7620"/>
                  </a:lnTo>
                  <a:lnTo>
                    <a:pt x="4013200" y="7620"/>
                  </a:lnTo>
                  <a:close/>
                  <a:moveTo>
                    <a:pt x="4038600" y="7620"/>
                  </a:moveTo>
                  <a:lnTo>
                    <a:pt x="4051300" y="7620"/>
                  </a:lnTo>
                  <a:lnTo>
                    <a:pt x="4038600" y="7620"/>
                  </a:lnTo>
                  <a:close/>
                  <a:moveTo>
                    <a:pt x="4064000" y="7620"/>
                  </a:moveTo>
                  <a:lnTo>
                    <a:pt x="4076700" y="7620"/>
                  </a:lnTo>
                  <a:lnTo>
                    <a:pt x="4064000" y="7620"/>
                  </a:lnTo>
                  <a:close/>
                  <a:moveTo>
                    <a:pt x="4089400" y="7620"/>
                  </a:moveTo>
                  <a:lnTo>
                    <a:pt x="4102100" y="7620"/>
                  </a:lnTo>
                  <a:lnTo>
                    <a:pt x="4089400" y="7620"/>
                  </a:lnTo>
                  <a:close/>
                  <a:moveTo>
                    <a:pt x="4114800" y="7620"/>
                  </a:moveTo>
                  <a:lnTo>
                    <a:pt x="4127500" y="7620"/>
                  </a:lnTo>
                  <a:lnTo>
                    <a:pt x="4114800" y="7620"/>
                  </a:lnTo>
                  <a:close/>
                  <a:moveTo>
                    <a:pt x="4140200" y="7620"/>
                  </a:moveTo>
                  <a:lnTo>
                    <a:pt x="4152900" y="7620"/>
                  </a:lnTo>
                  <a:lnTo>
                    <a:pt x="4140200" y="7620"/>
                  </a:lnTo>
                  <a:close/>
                  <a:moveTo>
                    <a:pt x="4165600" y="7620"/>
                  </a:moveTo>
                  <a:lnTo>
                    <a:pt x="4178300" y="7620"/>
                  </a:lnTo>
                  <a:lnTo>
                    <a:pt x="4165600" y="7620"/>
                  </a:lnTo>
                  <a:close/>
                  <a:moveTo>
                    <a:pt x="4191000" y="7620"/>
                  </a:moveTo>
                  <a:lnTo>
                    <a:pt x="4203700" y="7620"/>
                  </a:lnTo>
                  <a:lnTo>
                    <a:pt x="4191000" y="7620"/>
                  </a:lnTo>
                  <a:close/>
                  <a:moveTo>
                    <a:pt x="4216400" y="7620"/>
                  </a:moveTo>
                  <a:lnTo>
                    <a:pt x="4229100" y="7620"/>
                  </a:lnTo>
                  <a:lnTo>
                    <a:pt x="4216400" y="7620"/>
                  </a:lnTo>
                  <a:close/>
                  <a:moveTo>
                    <a:pt x="4241800" y="7620"/>
                  </a:moveTo>
                  <a:lnTo>
                    <a:pt x="4254500" y="7620"/>
                  </a:lnTo>
                  <a:lnTo>
                    <a:pt x="4241800" y="7620"/>
                  </a:lnTo>
                  <a:close/>
                  <a:moveTo>
                    <a:pt x="4267200" y="7620"/>
                  </a:moveTo>
                  <a:lnTo>
                    <a:pt x="4279900" y="7620"/>
                  </a:lnTo>
                  <a:lnTo>
                    <a:pt x="4267200" y="7620"/>
                  </a:lnTo>
                  <a:close/>
                  <a:moveTo>
                    <a:pt x="4292600" y="7620"/>
                  </a:moveTo>
                  <a:lnTo>
                    <a:pt x="4305300" y="7620"/>
                  </a:lnTo>
                  <a:lnTo>
                    <a:pt x="4292600" y="7620"/>
                  </a:lnTo>
                  <a:close/>
                  <a:moveTo>
                    <a:pt x="4318000" y="7620"/>
                  </a:moveTo>
                  <a:lnTo>
                    <a:pt x="4330700" y="7620"/>
                  </a:lnTo>
                  <a:lnTo>
                    <a:pt x="4318000" y="7620"/>
                  </a:lnTo>
                  <a:close/>
                  <a:moveTo>
                    <a:pt x="4343400" y="7620"/>
                  </a:moveTo>
                  <a:lnTo>
                    <a:pt x="4356100" y="7620"/>
                  </a:lnTo>
                  <a:lnTo>
                    <a:pt x="4343400" y="7620"/>
                  </a:lnTo>
                  <a:close/>
                  <a:moveTo>
                    <a:pt x="4368800" y="7620"/>
                  </a:moveTo>
                  <a:lnTo>
                    <a:pt x="4381500" y="7620"/>
                  </a:lnTo>
                  <a:lnTo>
                    <a:pt x="4368800" y="7620"/>
                  </a:lnTo>
                  <a:close/>
                  <a:moveTo>
                    <a:pt x="4394200" y="7620"/>
                  </a:moveTo>
                  <a:lnTo>
                    <a:pt x="4406900" y="7620"/>
                  </a:lnTo>
                  <a:lnTo>
                    <a:pt x="4394200" y="7620"/>
                  </a:lnTo>
                  <a:close/>
                  <a:moveTo>
                    <a:pt x="4419600" y="7620"/>
                  </a:moveTo>
                  <a:lnTo>
                    <a:pt x="4432300" y="7620"/>
                  </a:lnTo>
                  <a:lnTo>
                    <a:pt x="4419600" y="7620"/>
                  </a:lnTo>
                  <a:close/>
                  <a:moveTo>
                    <a:pt x="4445000" y="7620"/>
                  </a:moveTo>
                  <a:lnTo>
                    <a:pt x="4457700" y="7620"/>
                  </a:lnTo>
                  <a:lnTo>
                    <a:pt x="4445000" y="7620"/>
                  </a:lnTo>
                  <a:close/>
                  <a:moveTo>
                    <a:pt x="4470400" y="7620"/>
                  </a:moveTo>
                  <a:lnTo>
                    <a:pt x="4483100" y="7620"/>
                  </a:lnTo>
                  <a:lnTo>
                    <a:pt x="4470400" y="7620"/>
                  </a:lnTo>
                  <a:close/>
                  <a:moveTo>
                    <a:pt x="4495800" y="7620"/>
                  </a:moveTo>
                  <a:lnTo>
                    <a:pt x="4508500" y="7620"/>
                  </a:lnTo>
                  <a:lnTo>
                    <a:pt x="4495800" y="7620"/>
                  </a:lnTo>
                  <a:close/>
                  <a:moveTo>
                    <a:pt x="4521200" y="7620"/>
                  </a:moveTo>
                  <a:lnTo>
                    <a:pt x="4533900" y="7620"/>
                  </a:lnTo>
                  <a:lnTo>
                    <a:pt x="4521200" y="7620"/>
                  </a:lnTo>
                  <a:close/>
                  <a:moveTo>
                    <a:pt x="4546600" y="7620"/>
                  </a:moveTo>
                  <a:lnTo>
                    <a:pt x="4559300" y="7620"/>
                  </a:lnTo>
                  <a:lnTo>
                    <a:pt x="4546600" y="7620"/>
                  </a:lnTo>
                  <a:close/>
                  <a:moveTo>
                    <a:pt x="4572000" y="7620"/>
                  </a:moveTo>
                  <a:lnTo>
                    <a:pt x="4584700" y="7620"/>
                  </a:lnTo>
                  <a:lnTo>
                    <a:pt x="4572000" y="7620"/>
                  </a:lnTo>
                  <a:close/>
                  <a:moveTo>
                    <a:pt x="4597400" y="7620"/>
                  </a:moveTo>
                  <a:lnTo>
                    <a:pt x="4610100" y="7620"/>
                  </a:lnTo>
                  <a:lnTo>
                    <a:pt x="4597400" y="7620"/>
                  </a:lnTo>
                  <a:close/>
                  <a:moveTo>
                    <a:pt x="4622800" y="7620"/>
                  </a:moveTo>
                  <a:lnTo>
                    <a:pt x="4635500" y="7620"/>
                  </a:lnTo>
                  <a:lnTo>
                    <a:pt x="4622800" y="7620"/>
                  </a:lnTo>
                  <a:close/>
                  <a:moveTo>
                    <a:pt x="4648200" y="7620"/>
                  </a:moveTo>
                  <a:lnTo>
                    <a:pt x="4660900" y="7620"/>
                  </a:lnTo>
                  <a:lnTo>
                    <a:pt x="4648200" y="7620"/>
                  </a:lnTo>
                  <a:close/>
                  <a:moveTo>
                    <a:pt x="4673600" y="7620"/>
                  </a:moveTo>
                  <a:lnTo>
                    <a:pt x="4686300" y="7620"/>
                  </a:lnTo>
                  <a:lnTo>
                    <a:pt x="4673600" y="7620"/>
                  </a:lnTo>
                  <a:close/>
                  <a:moveTo>
                    <a:pt x="4699000" y="7620"/>
                  </a:moveTo>
                  <a:lnTo>
                    <a:pt x="4711700" y="7620"/>
                  </a:lnTo>
                  <a:lnTo>
                    <a:pt x="4699000" y="7620"/>
                  </a:lnTo>
                  <a:close/>
                  <a:moveTo>
                    <a:pt x="4724400" y="7620"/>
                  </a:moveTo>
                  <a:lnTo>
                    <a:pt x="4737100" y="7620"/>
                  </a:lnTo>
                  <a:lnTo>
                    <a:pt x="4724400" y="7620"/>
                  </a:lnTo>
                  <a:close/>
                  <a:moveTo>
                    <a:pt x="4749800" y="7620"/>
                  </a:moveTo>
                  <a:lnTo>
                    <a:pt x="4762500" y="7620"/>
                  </a:lnTo>
                  <a:lnTo>
                    <a:pt x="4749800" y="7620"/>
                  </a:lnTo>
                  <a:close/>
                  <a:moveTo>
                    <a:pt x="4775200" y="7620"/>
                  </a:moveTo>
                  <a:lnTo>
                    <a:pt x="4787900" y="7620"/>
                  </a:lnTo>
                  <a:lnTo>
                    <a:pt x="4775200" y="7620"/>
                  </a:lnTo>
                  <a:close/>
                  <a:moveTo>
                    <a:pt x="4800600" y="7620"/>
                  </a:moveTo>
                  <a:lnTo>
                    <a:pt x="4813300" y="7620"/>
                  </a:lnTo>
                  <a:lnTo>
                    <a:pt x="4800600" y="7620"/>
                  </a:lnTo>
                  <a:close/>
                  <a:moveTo>
                    <a:pt x="4826000" y="7620"/>
                  </a:moveTo>
                  <a:lnTo>
                    <a:pt x="4838700" y="7620"/>
                  </a:lnTo>
                  <a:lnTo>
                    <a:pt x="4826000" y="7620"/>
                  </a:lnTo>
                  <a:close/>
                  <a:moveTo>
                    <a:pt x="4851400" y="7620"/>
                  </a:moveTo>
                  <a:lnTo>
                    <a:pt x="4864100" y="7620"/>
                  </a:lnTo>
                  <a:lnTo>
                    <a:pt x="4851400" y="7620"/>
                  </a:lnTo>
                  <a:close/>
                  <a:moveTo>
                    <a:pt x="4876800" y="7620"/>
                  </a:moveTo>
                  <a:lnTo>
                    <a:pt x="4889500" y="7620"/>
                  </a:lnTo>
                  <a:lnTo>
                    <a:pt x="4876800" y="7620"/>
                  </a:lnTo>
                  <a:close/>
                  <a:moveTo>
                    <a:pt x="4902200" y="7620"/>
                  </a:moveTo>
                  <a:lnTo>
                    <a:pt x="4914900" y="7620"/>
                  </a:lnTo>
                  <a:lnTo>
                    <a:pt x="4902200" y="7620"/>
                  </a:lnTo>
                  <a:close/>
                  <a:moveTo>
                    <a:pt x="4927600" y="7620"/>
                  </a:moveTo>
                  <a:lnTo>
                    <a:pt x="4940300" y="7620"/>
                  </a:lnTo>
                  <a:lnTo>
                    <a:pt x="4927600" y="7620"/>
                  </a:lnTo>
                  <a:close/>
                  <a:moveTo>
                    <a:pt x="4953000" y="7620"/>
                  </a:moveTo>
                  <a:lnTo>
                    <a:pt x="4965700" y="7620"/>
                  </a:lnTo>
                  <a:lnTo>
                    <a:pt x="4953000" y="7620"/>
                  </a:lnTo>
                  <a:close/>
                  <a:moveTo>
                    <a:pt x="4978400" y="7620"/>
                  </a:moveTo>
                  <a:lnTo>
                    <a:pt x="4991100" y="7620"/>
                  </a:lnTo>
                  <a:lnTo>
                    <a:pt x="4978400" y="7620"/>
                  </a:lnTo>
                  <a:close/>
                  <a:moveTo>
                    <a:pt x="5003800" y="7620"/>
                  </a:moveTo>
                  <a:lnTo>
                    <a:pt x="5016500" y="7620"/>
                  </a:lnTo>
                  <a:lnTo>
                    <a:pt x="5003800" y="7620"/>
                  </a:lnTo>
                  <a:close/>
                  <a:moveTo>
                    <a:pt x="5029200" y="7620"/>
                  </a:moveTo>
                  <a:lnTo>
                    <a:pt x="5041900" y="7620"/>
                  </a:lnTo>
                  <a:lnTo>
                    <a:pt x="5029200" y="7620"/>
                  </a:lnTo>
                  <a:close/>
                  <a:moveTo>
                    <a:pt x="5054600" y="7620"/>
                  </a:moveTo>
                  <a:lnTo>
                    <a:pt x="5067300" y="7620"/>
                  </a:lnTo>
                  <a:lnTo>
                    <a:pt x="5054600" y="7620"/>
                  </a:lnTo>
                  <a:close/>
                  <a:moveTo>
                    <a:pt x="5080000" y="7620"/>
                  </a:moveTo>
                  <a:lnTo>
                    <a:pt x="5092700" y="7620"/>
                  </a:lnTo>
                  <a:lnTo>
                    <a:pt x="5080000" y="7620"/>
                  </a:lnTo>
                  <a:close/>
                  <a:moveTo>
                    <a:pt x="5105400" y="7620"/>
                  </a:moveTo>
                  <a:lnTo>
                    <a:pt x="5118100" y="7620"/>
                  </a:lnTo>
                  <a:lnTo>
                    <a:pt x="5105400" y="7620"/>
                  </a:lnTo>
                  <a:close/>
                  <a:moveTo>
                    <a:pt x="5130800" y="7620"/>
                  </a:moveTo>
                  <a:lnTo>
                    <a:pt x="5143500" y="7620"/>
                  </a:lnTo>
                  <a:lnTo>
                    <a:pt x="5130800" y="7620"/>
                  </a:lnTo>
                  <a:close/>
                  <a:moveTo>
                    <a:pt x="5156200" y="7620"/>
                  </a:moveTo>
                  <a:lnTo>
                    <a:pt x="5168900" y="7620"/>
                  </a:lnTo>
                  <a:lnTo>
                    <a:pt x="5156200" y="7620"/>
                  </a:lnTo>
                  <a:close/>
                  <a:moveTo>
                    <a:pt x="5181600" y="7620"/>
                  </a:moveTo>
                  <a:lnTo>
                    <a:pt x="5194300" y="7620"/>
                  </a:lnTo>
                  <a:lnTo>
                    <a:pt x="5181600" y="7620"/>
                  </a:lnTo>
                  <a:close/>
                  <a:moveTo>
                    <a:pt x="0" y="0"/>
                  </a:moveTo>
                  <a:lnTo>
                    <a:pt x="12700" y="0"/>
                  </a:lnTo>
                  <a:lnTo>
                    <a:pt x="12700" y="7620"/>
                  </a:lnTo>
                  <a:lnTo>
                    <a:pt x="0" y="7620"/>
                  </a:lnTo>
                  <a:close/>
                </a:path>
              </a:pathLst>
            </a:custGeom>
            <a:solidFill>
              <a:srgbClr val="C8D8E4"/>
            </a:solidFill>
          </p:spPr>
        </p:sp>
      </p:grpSp>
      <p:grpSp>
        <p:nvGrpSpPr>
          <p:cNvPr name="Group 42" id="42"/>
          <p:cNvGrpSpPr/>
          <p:nvPr/>
        </p:nvGrpSpPr>
        <p:grpSpPr>
          <a:xfrm rot="0">
            <a:off x="4969192" y="2712910"/>
            <a:ext cx="3907917" cy="5715"/>
            <a:chOff x="0" y="0"/>
            <a:chExt cx="5210556" cy="7620"/>
          </a:xfrm>
        </p:grpSpPr>
        <p:sp>
          <p:nvSpPr>
            <p:cNvPr name="Freeform 43" id="43"/>
            <p:cNvSpPr/>
            <p:nvPr/>
          </p:nvSpPr>
          <p:spPr>
            <a:xfrm flipH="false" flipV="false" rot="0">
              <a:off x="3810" y="0"/>
              <a:ext cx="5194300" cy="7620"/>
            </a:xfrm>
            <a:custGeom>
              <a:avLst/>
              <a:gdLst/>
              <a:ahLst/>
              <a:cxnLst/>
              <a:rect r="r" b="b" t="t" l="l"/>
              <a:pathLst>
                <a:path h="7620" w="5194300">
                  <a:moveTo>
                    <a:pt x="25400" y="0"/>
                  </a:moveTo>
                  <a:lnTo>
                    <a:pt x="38100" y="0"/>
                  </a:lnTo>
                  <a:lnTo>
                    <a:pt x="38100" y="7620"/>
                  </a:lnTo>
                  <a:lnTo>
                    <a:pt x="25400" y="7620"/>
                  </a:lnTo>
                  <a:close/>
                  <a:moveTo>
                    <a:pt x="50800" y="7620"/>
                  </a:moveTo>
                  <a:lnTo>
                    <a:pt x="63500" y="7620"/>
                  </a:lnTo>
                  <a:lnTo>
                    <a:pt x="50800" y="7620"/>
                  </a:lnTo>
                  <a:close/>
                  <a:moveTo>
                    <a:pt x="76200" y="7620"/>
                  </a:moveTo>
                  <a:lnTo>
                    <a:pt x="88900" y="7620"/>
                  </a:lnTo>
                  <a:lnTo>
                    <a:pt x="76200" y="7620"/>
                  </a:lnTo>
                  <a:close/>
                  <a:moveTo>
                    <a:pt x="101600" y="7620"/>
                  </a:moveTo>
                  <a:lnTo>
                    <a:pt x="114300" y="7620"/>
                  </a:lnTo>
                  <a:lnTo>
                    <a:pt x="101600" y="7620"/>
                  </a:lnTo>
                  <a:close/>
                  <a:moveTo>
                    <a:pt x="127000" y="7620"/>
                  </a:moveTo>
                  <a:lnTo>
                    <a:pt x="139700" y="7620"/>
                  </a:lnTo>
                  <a:lnTo>
                    <a:pt x="127000" y="7620"/>
                  </a:lnTo>
                  <a:close/>
                  <a:moveTo>
                    <a:pt x="152400" y="7620"/>
                  </a:moveTo>
                  <a:lnTo>
                    <a:pt x="165100" y="7620"/>
                  </a:lnTo>
                  <a:lnTo>
                    <a:pt x="152400" y="7620"/>
                  </a:lnTo>
                  <a:close/>
                  <a:moveTo>
                    <a:pt x="177800" y="7620"/>
                  </a:moveTo>
                  <a:lnTo>
                    <a:pt x="190500" y="7620"/>
                  </a:lnTo>
                  <a:lnTo>
                    <a:pt x="177800" y="7620"/>
                  </a:lnTo>
                  <a:close/>
                  <a:moveTo>
                    <a:pt x="203200" y="7620"/>
                  </a:moveTo>
                  <a:lnTo>
                    <a:pt x="215900" y="7620"/>
                  </a:lnTo>
                  <a:lnTo>
                    <a:pt x="203200" y="7620"/>
                  </a:lnTo>
                  <a:close/>
                  <a:moveTo>
                    <a:pt x="228600" y="7620"/>
                  </a:moveTo>
                  <a:lnTo>
                    <a:pt x="241300" y="7620"/>
                  </a:lnTo>
                  <a:lnTo>
                    <a:pt x="228600" y="7620"/>
                  </a:lnTo>
                  <a:close/>
                  <a:moveTo>
                    <a:pt x="254000" y="7620"/>
                  </a:moveTo>
                  <a:lnTo>
                    <a:pt x="266700" y="7620"/>
                  </a:lnTo>
                  <a:lnTo>
                    <a:pt x="254000" y="7620"/>
                  </a:lnTo>
                  <a:close/>
                  <a:moveTo>
                    <a:pt x="279400" y="7620"/>
                  </a:moveTo>
                  <a:lnTo>
                    <a:pt x="292100" y="7620"/>
                  </a:lnTo>
                  <a:lnTo>
                    <a:pt x="279400" y="7620"/>
                  </a:lnTo>
                  <a:close/>
                  <a:moveTo>
                    <a:pt x="304800" y="7620"/>
                  </a:moveTo>
                  <a:lnTo>
                    <a:pt x="317500" y="7620"/>
                  </a:lnTo>
                  <a:lnTo>
                    <a:pt x="304800" y="7620"/>
                  </a:lnTo>
                  <a:close/>
                  <a:moveTo>
                    <a:pt x="330200" y="7620"/>
                  </a:moveTo>
                  <a:lnTo>
                    <a:pt x="342900" y="7620"/>
                  </a:lnTo>
                  <a:lnTo>
                    <a:pt x="330200" y="7620"/>
                  </a:lnTo>
                  <a:close/>
                  <a:moveTo>
                    <a:pt x="355600" y="7620"/>
                  </a:moveTo>
                  <a:lnTo>
                    <a:pt x="368300" y="7620"/>
                  </a:lnTo>
                  <a:lnTo>
                    <a:pt x="355600" y="7620"/>
                  </a:lnTo>
                  <a:close/>
                  <a:moveTo>
                    <a:pt x="381000" y="7620"/>
                  </a:moveTo>
                  <a:lnTo>
                    <a:pt x="393700" y="7620"/>
                  </a:lnTo>
                  <a:lnTo>
                    <a:pt x="381000" y="7620"/>
                  </a:lnTo>
                  <a:close/>
                  <a:moveTo>
                    <a:pt x="406400" y="7620"/>
                  </a:moveTo>
                  <a:lnTo>
                    <a:pt x="419100" y="7620"/>
                  </a:lnTo>
                  <a:lnTo>
                    <a:pt x="406400" y="7620"/>
                  </a:lnTo>
                  <a:close/>
                  <a:moveTo>
                    <a:pt x="431800" y="7620"/>
                  </a:moveTo>
                  <a:lnTo>
                    <a:pt x="444500" y="7620"/>
                  </a:lnTo>
                  <a:lnTo>
                    <a:pt x="431800" y="7620"/>
                  </a:lnTo>
                  <a:close/>
                  <a:moveTo>
                    <a:pt x="457200" y="7620"/>
                  </a:moveTo>
                  <a:lnTo>
                    <a:pt x="469900" y="7620"/>
                  </a:lnTo>
                  <a:lnTo>
                    <a:pt x="457200" y="7620"/>
                  </a:lnTo>
                  <a:close/>
                  <a:moveTo>
                    <a:pt x="482600" y="7620"/>
                  </a:moveTo>
                  <a:lnTo>
                    <a:pt x="495300" y="7620"/>
                  </a:lnTo>
                  <a:lnTo>
                    <a:pt x="482600" y="7620"/>
                  </a:lnTo>
                  <a:close/>
                  <a:moveTo>
                    <a:pt x="508000" y="7620"/>
                  </a:moveTo>
                  <a:lnTo>
                    <a:pt x="520700" y="7620"/>
                  </a:lnTo>
                  <a:lnTo>
                    <a:pt x="508000" y="7620"/>
                  </a:lnTo>
                  <a:close/>
                  <a:moveTo>
                    <a:pt x="533400" y="7620"/>
                  </a:moveTo>
                  <a:lnTo>
                    <a:pt x="546100" y="7620"/>
                  </a:lnTo>
                  <a:lnTo>
                    <a:pt x="533400" y="7620"/>
                  </a:lnTo>
                  <a:close/>
                  <a:moveTo>
                    <a:pt x="558800" y="7620"/>
                  </a:moveTo>
                  <a:lnTo>
                    <a:pt x="571500" y="7620"/>
                  </a:lnTo>
                  <a:lnTo>
                    <a:pt x="558800" y="7620"/>
                  </a:lnTo>
                  <a:close/>
                  <a:moveTo>
                    <a:pt x="584200" y="7620"/>
                  </a:moveTo>
                  <a:lnTo>
                    <a:pt x="596900" y="7620"/>
                  </a:lnTo>
                  <a:lnTo>
                    <a:pt x="584200" y="7620"/>
                  </a:lnTo>
                  <a:close/>
                  <a:moveTo>
                    <a:pt x="609600" y="7620"/>
                  </a:moveTo>
                  <a:lnTo>
                    <a:pt x="622300" y="7620"/>
                  </a:lnTo>
                  <a:lnTo>
                    <a:pt x="609600" y="7620"/>
                  </a:lnTo>
                  <a:close/>
                  <a:moveTo>
                    <a:pt x="635000" y="7620"/>
                  </a:moveTo>
                  <a:lnTo>
                    <a:pt x="647700" y="7620"/>
                  </a:lnTo>
                  <a:lnTo>
                    <a:pt x="635000" y="7620"/>
                  </a:lnTo>
                  <a:close/>
                  <a:moveTo>
                    <a:pt x="660400" y="7620"/>
                  </a:moveTo>
                  <a:lnTo>
                    <a:pt x="673100" y="7620"/>
                  </a:lnTo>
                  <a:lnTo>
                    <a:pt x="660400" y="7620"/>
                  </a:lnTo>
                  <a:close/>
                  <a:moveTo>
                    <a:pt x="685800" y="7620"/>
                  </a:moveTo>
                  <a:lnTo>
                    <a:pt x="698500" y="7620"/>
                  </a:lnTo>
                  <a:lnTo>
                    <a:pt x="685800" y="7620"/>
                  </a:lnTo>
                  <a:close/>
                  <a:moveTo>
                    <a:pt x="711200" y="7620"/>
                  </a:moveTo>
                  <a:lnTo>
                    <a:pt x="723900" y="7620"/>
                  </a:lnTo>
                  <a:lnTo>
                    <a:pt x="711200" y="7620"/>
                  </a:lnTo>
                  <a:close/>
                  <a:moveTo>
                    <a:pt x="736600" y="7620"/>
                  </a:moveTo>
                  <a:lnTo>
                    <a:pt x="749300" y="7620"/>
                  </a:lnTo>
                  <a:lnTo>
                    <a:pt x="736600" y="7620"/>
                  </a:lnTo>
                  <a:close/>
                  <a:moveTo>
                    <a:pt x="762000" y="7620"/>
                  </a:moveTo>
                  <a:lnTo>
                    <a:pt x="774700" y="7620"/>
                  </a:lnTo>
                  <a:lnTo>
                    <a:pt x="762000" y="7620"/>
                  </a:lnTo>
                  <a:close/>
                  <a:moveTo>
                    <a:pt x="787400" y="7620"/>
                  </a:moveTo>
                  <a:lnTo>
                    <a:pt x="800100" y="7620"/>
                  </a:lnTo>
                  <a:lnTo>
                    <a:pt x="787400" y="7620"/>
                  </a:lnTo>
                  <a:close/>
                  <a:moveTo>
                    <a:pt x="812800" y="7620"/>
                  </a:moveTo>
                  <a:lnTo>
                    <a:pt x="825500" y="7620"/>
                  </a:lnTo>
                  <a:lnTo>
                    <a:pt x="812800" y="7620"/>
                  </a:lnTo>
                  <a:close/>
                  <a:moveTo>
                    <a:pt x="838200" y="7620"/>
                  </a:moveTo>
                  <a:lnTo>
                    <a:pt x="850900" y="7620"/>
                  </a:lnTo>
                  <a:lnTo>
                    <a:pt x="838200" y="7620"/>
                  </a:lnTo>
                  <a:close/>
                  <a:moveTo>
                    <a:pt x="863600" y="7620"/>
                  </a:moveTo>
                  <a:lnTo>
                    <a:pt x="876300" y="7620"/>
                  </a:lnTo>
                  <a:lnTo>
                    <a:pt x="863600" y="7620"/>
                  </a:lnTo>
                  <a:close/>
                  <a:moveTo>
                    <a:pt x="889000" y="7620"/>
                  </a:moveTo>
                  <a:lnTo>
                    <a:pt x="901700" y="7620"/>
                  </a:lnTo>
                  <a:lnTo>
                    <a:pt x="889000" y="7620"/>
                  </a:lnTo>
                  <a:close/>
                  <a:moveTo>
                    <a:pt x="914400" y="7620"/>
                  </a:moveTo>
                  <a:lnTo>
                    <a:pt x="927100" y="7620"/>
                  </a:lnTo>
                  <a:lnTo>
                    <a:pt x="914400" y="7620"/>
                  </a:lnTo>
                  <a:close/>
                  <a:moveTo>
                    <a:pt x="939800" y="7620"/>
                  </a:moveTo>
                  <a:lnTo>
                    <a:pt x="952500" y="7620"/>
                  </a:lnTo>
                  <a:lnTo>
                    <a:pt x="939800" y="7620"/>
                  </a:lnTo>
                  <a:close/>
                  <a:moveTo>
                    <a:pt x="965200" y="7620"/>
                  </a:moveTo>
                  <a:lnTo>
                    <a:pt x="977900" y="7620"/>
                  </a:lnTo>
                  <a:lnTo>
                    <a:pt x="965200" y="7620"/>
                  </a:lnTo>
                  <a:close/>
                  <a:moveTo>
                    <a:pt x="990600" y="7620"/>
                  </a:moveTo>
                  <a:lnTo>
                    <a:pt x="1003300" y="7620"/>
                  </a:lnTo>
                  <a:lnTo>
                    <a:pt x="990600" y="7620"/>
                  </a:lnTo>
                  <a:close/>
                  <a:moveTo>
                    <a:pt x="1016000" y="7620"/>
                  </a:moveTo>
                  <a:lnTo>
                    <a:pt x="1028700" y="7620"/>
                  </a:lnTo>
                  <a:lnTo>
                    <a:pt x="1016000" y="7620"/>
                  </a:lnTo>
                  <a:close/>
                  <a:moveTo>
                    <a:pt x="1041400" y="7620"/>
                  </a:moveTo>
                  <a:lnTo>
                    <a:pt x="1054100" y="7620"/>
                  </a:lnTo>
                  <a:lnTo>
                    <a:pt x="1041400" y="7620"/>
                  </a:lnTo>
                  <a:close/>
                  <a:moveTo>
                    <a:pt x="1066800" y="7620"/>
                  </a:moveTo>
                  <a:lnTo>
                    <a:pt x="1079500" y="7620"/>
                  </a:lnTo>
                  <a:lnTo>
                    <a:pt x="1066800" y="7620"/>
                  </a:lnTo>
                  <a:close/>
                  <a:moveTo>
                    <a:pt x="1092200" y="7620"/>
                  </a:moveTo>
                  <a:lnTo>
                    <a:pt x="1104900" y="7620"/>
                  </a:lnTo>
                  <a:lnTo>
                    <a:pt x="1092200" y="7620"/>
                  </a:lnTo>
                  <a:close/>
                  <a:moveTo>
                    <a:pt x="1117600" y="7620"/>
                  </a:moveTo>
                  <a:lnTo>
                    <a:pt x="1130300" y="7620"/>
                  </a:lnTo>
                  <a:lnTo>
                    <a:pt x="1117600" y="7620"/>
                  </a:lnTo>
                  <a:close/>
                  <a:moveTo>
                    <a:pt x="1143000" y="7620"/>
                  </a:moveTo>
                  <a:lnTo>
                    <a:pt x="1155700" y="7620"/>
                  </a:lnTo>
                  <a:lnTo>
                    <a:pt x="1143000" y="7620"/>
                  </a:lnTo>
                  <a:close/>
                  <a:moveTo>
                    <a:pt x="1168400" y="7620"/>
                  </a:moveTo>
                  <a:lnTo>
                    <a:pt x="1181100" y="7620"/>
                  </a:lnTo>
                  <a:lnTo>
                    <a:pt x="1168400" y="7620"/>
                  </a:lnTo>
                  <a:close/>
                  <a:moveTo>
                    <a:pt x="1193800" y="7620"/>
                  </a:moveTo>
                  <a:lnTo>
                    <a:pt x="1206500" y="7620"/>
                  </a:lnTo>
                  <a:lnTo>
                    <a:pt x="1193800" y="7620"/>
                  </a:lnTo>
                  <a:close/>
                  <a:moveTo>
                    <a:pt x="1219200" y="7620"/>
                  </a:moveTo>
                  <a:lnTo>
                    <a:pt x="1231900" y="7620"/>
                  </a:lnTo>
                  <a:lnTo>
                    <a:pt x="1219200" y="7620"/>
                  </a:lnTo>
                  <a:close/>
                  <a:moveTo>
                    <a:pt x="1244600" y="7620"/>
                  </a:moveTo>
                  <a:lnTo>
                    <a:pt x="1257300" y="7620"/>
                  </a:lnTo>
                  <a:lnTo>
                    <a:pt x="1244600" y="7620"/>
                  </a:lnTo>
                  <a:close/>
                  <a:moveTo>
                    <a:pt x="1270000" y="7620"/>
                  </a:moveTo>
                  <a:lnTo>
                    <a:pt x="1282700" y="7620"/>
                  </a:lnTo>
                  <a:lnTo>
                    <a:pt x="1270000" y="7620"/>
                  </a:lnTo>
                  <a:close/>
                  <a:moveTo>
                    <a:pt x="1295400" y="7620"/>
                  </a:moveTo>
                  <a:lnTo>
                    <a:pt x="1308100" y="7620"/>
                  </a:lnTo>
                  <a:lnTo>
                    <a:pt x="1295400" y="7620"/>
                  </a:lnTo>
                  <a:close/>
                  <a:moveTo>
                    <a:pt x="1320800" y="7620"/>
                  </a:moveTo>
                  <a:lnTo>
                    <a:pt x="1333500" y="7620"/>
                  </a:lnTo>
                  <a:lnTo>
                    <a:pt x="1320800" y="7620"/>
                  </a:lnTo>
                  <a:close/>
                  <a:moveTo>
                    <a:pt x="1346200" y="7620"/>
                  </a:moveTo>
                  <a:lnTo>
                    <a:pt x="1358900" y="7620"/>
                  </a:lnTo>
                  <a:lnTo>
                    <a:pt x="1346200" y="7620"/>
                  </a:lnTo>
                  <a:close/>
                  <a:moveTo>
                    <a:pt x="1371600" y="7620"/>
                  </a:moveTo>
                  <a:lnTo>
                    <a:pt x="1384300" y="7620"/>
                  </a:lnTo>
                  <a:lnTo>
                    <a:pt x="1371600" y="7620"/>
                  </a:lnTo>
                  <a:close/>
                  <a:moveTo>
                    <a:pt x="1397000" y="7620"/>
                  </a:moveTo>
                  <a:lnTo>
                    <a:pt x="1409700" y="7620"/>
                  </a:lnTo>
                  <a:lnTo>
                    <a:pt x="1397000" y="7620"/>
                  </a:lnTo>
                  <a:close/>
                  <a:moveTo>
                    <a:pt x="1422400" y="7620"/>
                  </a:moveTo>
                  <a:lnTo>
                    <a:pt x="1435100" y="7620"/>
                  </a:lnTo>
                  <a:lnTo>
                    <a:pt x="1422400" y="7620"/>
                  </a:lnTo>
                  <a:close/>
                  <a:moveTo>
                    <a:pt x="1447800" y="7620"/>
                  </a:moveTo>
                  <a:lnTo>
                    <a:pt x="1460500" y="7620"/>
                  </a:lnTo>
                  <a:lnTo>
                    <a:pt x="1447800" y="7620"/>
                  </a:lnTo>
                  <a:close/>
                  <a:moveTo>
                    <a:pt x="1473200" y="7620"/>
                  </a:moveTo>
                  <a:lnTo>
                    <a:pt x="1485900" y="7620"/>
                  </a:lnTo>
                  <a:lnTo>
                    <a:pt x="1473200" y="7620"/>
                  </a:lnTo>
                  <a:close/>
                  <a:moveTo>
                    <a:pt x="1498600" y="7620"/>
                  </a:moveTo>
                  <a:lnTo>
                    <a:pt x="1511300" y="7620"/>
                  </a:lnTo>
                  <a:lnTo>
                    <a:pt x="1498600" y="7620"/>
                  </a:lnTo>
                  <a:close/>
                  <a:moveTo>
                    <a:pt x="1524000" y="7620"/>
                  </a:moveTo>
                  <a:lnTo>
                    <a:pt x="1536700" y="7620"/>
                  </a:lnTo>
                  <a:lnTo>
                    <a:pt x="1524000" y="7620"/>
                  </a:lnTo>
                  <a:close/>
                  <a:moveTo>
                    <a:pt x="1549400" y="7620"/>
                  </a:moveTo>
                  <a:lnTo>
                    <a:pt x="1562100" y="7620"/>
                  </a:lnTo>
                  <a:lnTo>
                    <a:pt x="1549400" y="7620"/>
                  </a:lnTo>
                  <a:close/>
                  <a:moveTo>
                    <a:pt x="1574800" y="7620"/>
                  </a:moveTo>
                  <a:lnTo>
                    <a:pt x="1587500" y="7620"/>
                  </a:lnTo>
                  <a:lnTo>
                    <a:pt x="1574800" y="7620"/>
                  </a:lnTo>
                  <a:close/>
                  <a:moveTo>
                    <a:pt x="1600200" y="7620"/>
                  </a:moveTo>
                  <a:lnTo>
                    <a:pt x="1612900" y="7620"/>
                  </a:lnTo>
                  <a:lnTo>
                    <a:pt x="1600200" y="7620"/>
                  </a:lnTo>
                  <a:close/>
                  <a:moveTo>
                    <a:pt x="1625600" y="7620"/>
                  </a:moveTo>
                  <a:lnTo>
                    <a:pt x="1638300" y="7620"/>
                  </a:lnTo>
                  <a:lnTo>
                    <a:pt x="1625600" y="7620"/>
                  </a:lnTo>
                  <a:close/>
                  <a:moveTo>
                    <a:pt x="1651000" y="7620"/>
                  </a:moveTo>
                  <a:lnTo>
                    <a:pt x="1663700" y="7620"/>
                  </a:lnTo>
                  <a:lnTo>
                    <a:pt x="1651000" y="7620"/>
                  </a:lnTo>
                  <a:close/>
                  <a:moveTo>
                    <a:pt x="1676400" y="7620"/>
                  </a:moveTo>
                  <a:lnTo>
                    <a:pt x="1689100" y="7620"/>
                  </a:lnTo>
                  <a:lnTo>
                    <a:pt x="1676400" y="7620"/>
                  </a:lnTo>
                  <a:close/>
                  <a:moveTo>
                    <a:pt x="1701800" y="7620"/>
                  </a:moveTo>
                  <a:lnTo>
                    <a:pt x="1714500" y="7620"/>
                  </a:lnTo>
                  <a:lnTo>
                    <a:pt x="1701800" y="7620"/>
                  </a:lnTo>
                  <a:close/>
                  <a:moveTo>
                    <a:pt x="1727200" y="7620"/>
                  </a:moveTo>
                  <a:lnTo>
                    <a:pt x="1739900" y="7620"/>
                  </a:lnTo>
                  <a:lnTo>
                    <a:pt x="1727200" y="7620"/>
                  </a:lnTo>
                  <a:close/>
                  <a:moveTo>
                    <a:pt x="1752600" y="7620"/>
                  </a:moveTo>
                  <a:lnTo>
                    <a:pt x="1765300" y="7620"/>
                  </a:lnTo>
                  <a:lnTo>
                    <a:pt x="1752600" y="7620"/>
                  </a:lnTo>
                  <a:close/>
                  <a:moveTo>
                    <a:pt x="1778000" y="7620"/>
                  </a:moveTo>
                  <a:lnTo>
                    <a:pt x="1790700" y="7620"/>
                  </a:lnTo>
                  <a:lnTo>
                    <a:pt x="1778000" y="7620"/>
                  </a:lnTo>
                  <a:close/>
                  <a:moveTo>
                    <a:pt x="1803400" y="7620"/>
                  </a:moveTo>
                  <a:lnTo>
                    <a:pt x="1816100" y="7620"/>
                  </a:lnTo>
                  <a:lnTo>
                    <a:pt x="1803400" y="7620"/>
                  </a:lnTo>
                  <a:close/>
                  <a:moveTo>
                    <a:pt x="1828800" y="7620"/>
                  </a:moveTo>
                  <a:lnTo>
                    <a:pt x="1841500" y="7620"/>
                  </a:lnTo>
                  <a:lnTo>
                    <a:pt x="1828800" y="7620"/>
                  </a:lnTo>
                  <a:close/>
                  <a:moveTo>
                    <a:pt x="1854200" y="7620"/>
                  </a:moveTo>
                  <a:lnTo>
                    <a:pt x="1866900" y="7620"/>
                  </a:lnTo>
                  <a:lnTo>
                    <a:pt x="1854200" y="7620"/>
                  </a:lnTo>
                  <a:close/>
                  <a:moveTo>
                    <a:pt x="1879600" y="7620"/>
                  </a:moveTo>
                  <a:lnTo>
                    <a:pt x="1892300" y="7620"/>
                  </a:lnTo>
                  <a:lnTo>
                    <a:pt x="1879600" y="7620"/>
                  </a:lnTo>
                  <a:close/>
                  <a:moveTo>
                    <a:pt x="1905000" y="7620"/>
                  </a:moveTo>
                  <a:lnTo>
                    <a:pt x="1917700" y="7620"/>
                  </a:lnTo>
                  <a:lnTo>
                    <a:pt x="1905000" y="7620"/>
                  </a:lnTo>
                  <a:close/>
                  <a:moveTo>
                    <a:pt x="1930400" y="7620"/>
                  </a:moveTo>
                  <a:lnTo>
                    <a:pt x="1943100" y="7620"/>
                  </a:lnTo>
                  <a:lnTo>
                    <a:pt x="1930400" y="7620"/>
                  </a:lnTo>
                  <a:close/>
                  <a:moveTo>
                    <a:pt x="1955800" y="7620"/>
                  </a:moveTo>
                  <a:lnTo>
                    <a:pt x="1968500" y="7620"/>
                  </a:lnTo>
                  <a:lnTo>
                    <a:pt x="1955800" y="7620"/>
                  </a:lnTo>
                  <a:close/>
                  <a:moveTo>
                    <a:pt x="1981200" y="7620"/>
                  </a:moveTo>
                  <a:lnTo>
                    <a:pt x="1993900" y="7620"/>
                  </a:lnTo>
                  <a:lnTo>
                    <a:pt x="1981200" y="7620"/>
                  </a:lnTo>
                  <a:close/>
                  <a:moveTo>
                    <a:pt x="2006600" y="7620"/>
                  </a:moveTo>
                  <a:lnTo>
                    <a:pt x="2019300" y="7620"/>
                  </a:lnTo>
                  <a:lnTo>
                    <a:pt x="2006600" y="7620"/>
                  </a:lnTo>
                  <a:close/>
                  <a:moveTo>
                    <a:pt x="2032000" y="7620"/>
                  </a:moveTo>
                  <a:lnTo>
                    <a:pt x="2044700" y="7620"/>
                  </a:lnTo>
                  <a:lnTo>
                    <a:pt x="2032000" y="7620"/>
                  </a:lnTo>
                  <a:close/>
                  <a:moveTo>
                    <a:pt x="2057400" y="7620"/>
                  </a:moveTo>
                  <a:lnTo>
                    <a:pt x="2070100" y="7620"/>
                  </a:lnTo>
                  <a:lnTo>
                    <a:pt x="2057400" y="7620"/>
                  </a:lnTo>
                  <a:close/>
                  <a:moveTo>
                    <a:pt x="2082800" y="7620"/>
                  </a:moveTo>
                  <a:lnTo>
                    <a:pt x="2095500" y="7620"/>
                  </a:lnTo>
                  <a:lnTo>
                    <a:pt x="2082800" y="7620"/>
                  </a:lnTo>
                  <a:close/>
                  <a:moveTo>
                    <a:pt x="2108200" y="7620"/>
                  </a:moveTo>
                  <a:lnTo>
                    <a:pt x="2120900" y="7620"/>
                  </a:lnTo>
                  <a:lnTo>
                    <a:pt x="2108200" y="7620"/>
                  </a:lnTo>
                  <a:close/>
                  <a:moveTo>
                    <a:pt x="2133600" y="7620"/>
                  </a:moveTo>
                  <a:lnTo>
                    <a:pt x="2146300" y="7620"/>
                  </a:lnTo>
                  <a:lnTo>
                    <a:pt x="2133600" y="7620"/>
                  </a:lnTo>
                  <a:close/>
                  <a:moveTo>
                    <a:pt x="2159000" y="7620"/>
                  </a:moveTo>
                  <a:lnTo>
                    <a:pt x="2171700" y="7620"/>
                  </a:lnTo>
                  <a:lnTo>
                    <a:pt x="2159000" y="7620"/>
                  </a:lnTo>
                  <a:close/>
                  <a:moveTo>
                    <a:pt x="2184400" y="7620"/>
                  </a:moveTo>
                  <a:lnTo>
                    <a:pt x="2197100" y="7620"/>
                  </a:lnTo>
                  <a:lnTo>
                    <a:pt x="2184400" y="7620"/>
                  </a:lnTo>
                  <a:close/>
                  <a:moveTo>
                    <a:pt x="2209800" y="7620"/>
                  </a:moveTo>
                  <a:lnTo>
                    <a:pt x="2222500" y="7620"/>
                  </a:lnTo>
                  <a:lnTo>
                    <a:pt x="2209800" y="7620"/>
                  </a:lnTo>
                  <a:close/>
                  <a:moveTo>
                    <a:pt x="2235200" y="7620"/>
                  </a:moveTo>
                  <a:lnTo>
                    <a:pt x="2247900" y="7620"/>
                  </a:lnTo>
                  <a:lnTo>
                    <a:pt x="2235200" y="7620"/>
                  </a:lnTo>
                  <a:close/>
                  <a:moveTo>
                    <a:pt x="2260600" y="7620"/>
                  </a:moveTo>
                  <a:lnTo>
                    <a:pt x="2273300" y="7620"/>
                  </a:lnTo>
                  <a:lnTo>
                    <a:pt x="2260600" y="7620"/>
                  </a:lnTo>
                  <a:close/>
                  <a:moveTo>
                    <a:pt x="2286000" y="7620"/>
                  </a:moveTo>
                  <a:lnTo>
                    <a:pt x="2298700" y="7620"/>
                  </a:lnTo>
                  <a:lnTo>
                    <a:pt x="2286000" y="7620"/>
                  </a:lnTo>
                  <a:close/>
                  <a:moveTo>
                    <a:pt x="2311400" y="7620"/>
                  </a:moveTo>
                  <a:lnTo>
                    <a:pt x="2324100" y="7620"/>
                  </a:lnTo>
                  <a:lnTo>
                    <a:pt x="2311400" y="7620"/>
                  </a:lnTo>
                  <a:close/>
                  <a:moveTo>
                    <a:pt x="2336800" y="7620"/>
                  </a:moveTo>
                  <a:lnTo>
                    <a:pt x="2349500" y="7620"/>
                  </a:lnTo>
                  <a:lnTo>
                    <a:pt x="2336800" y="7620"/>
                  </a:lnTo>
                  <a:close/>
                  <a:moveTo>
                    <a:pt x="2362200" y="7620"/>
                  </a:moveTo>
                  <a:lnTo>
                    <a:pt x="2374900" y="7620"/>
                  </a:lnTo>
                  <a:lnTo>
                    <a:pt x="2362200" y="7620"/>
                  </a:lnTo>
                  <a:close/>
                  <a:moveTo>
                    <a:pt x="2387600" y="7620"/>
                  </a:moveTo>
                  <a:lnTo>
                    <a:pt x="2400300" y="7620"/>
                  </a:lnTo>
                  <a:lnTo>
                    <a:pt x="2387600" y="7620"/>
                  </a:lnTo>
                  <a:close/>
                  <a:moveTo>
                    <a:pt x="2413000" y="7620"/>
                  </a:moveTo>
                  <a:lnTo>
                    <a:pt x="2425700" y="7620"/>
                  </a:lnTo>
                  <a:lnTo>
                    <a:pt x="2413000" y="7620"/>
                  </a:lnTo>
                  <a:close/>
                  <a:moveTo>
                    <a:pt x="2438400" y="7620"/>
                  </a:moveTo>
                  <a:lnTo>
                    <a:pt x="2451100" y="7620"/>
                  </a:lnTo>
                  <a:lnTo>
                    <a:pt x="2438400" y="7620"/>
                  </a:lnTo>
                  <a:close/>
                  <a:moveTo>
                    <a:pt x="2463800" y="7620"/>
                  </a:moveTo>
                  <a:lnTo>
                    <a:pt x="2476500" y="7620"/>
                  </a:lnTo>
                  <a:lnTo>
                    <a:pt x="2463800" y="7620"/>
                  </a:lnTo>
                  <a:close/>
                  <a:moveTo>
                    <a:pt x="2489200" y="7620"/>
                  </a:moveTo>
                  <a:lnTo>
                    <a:pt x="2501900" y="7620"/>
                  </a:lnTo>
                  <a:lnTo>
                    <a:pt x="2489200" y="7620"/>
                  </a:lnTo>
                  <a:close/>
                  <a:moveTo>
                    <a:pt x="2514600" y="7620"/>
                  </a:moveTo>
                  <a:lnTo>
                    <a:pt x="2527300" y="7620"/>
                  </a:lnTo>
                  <a:lnTo>
                    <a:pt x="2514600" y="7620"/>
                  </a:lnTo>
                  <a:close/>
                  <a:moveTo>
                    <a:pt x="2540000" y="7620"/>
                  </a:moveTo>
                  <a:lnTo>
                    <a:pt x="2552700" y="7620"/>
                  </a:lnTo>
                  <a:lnTo>
                    <a:pt x="2540000" y="7620"/>
                  </a:lnTo>
                  <a:close/>
                  <a:moveTo>
                    <a:pt x="2565400" y="7620"/>
                  </a:moveTo>
                  <a:lnTo>
                    <a:pt x="2578100" y="7620"/>
                  </a:lnTo>
                  <a:lnTo>
                    <a:pt x="2565400" y="7620"/>
                  </a:lnTo>
                  <a:close/>
                  <a:moveTo>
                    <a:pt x="2590800" y="7620"/>
                  </a:moveTo>
                  <a:lnTo>
                    <a:pt x="2603500" y="7620"/>
                  </a:lnTo>
                  <a:lnTo>
                    <a:pt x="2590800" y="7620"/>
                  </a:lnTo>
                  <a:close/>
                  <a:moveTo>
                    <a:pt x="2616200" y="7620"/>
                  </a:moveTo>
                  <a:lnTo>
                    <a:pt x="2628900" y="7620"/>
                  </a:lnTo>
                  <a:lnTo>
                    <a:pt x="2616200" y="7620"/>
                  </a:lnTo>
                  <a:close/>
                  <a:moveTo>
                    <a:pt x="2641600" y="7620"/>
                  </a:moveTo>
                  <a:lnTo>
                    <a:pt x="2654300" y="7620"/>
                  </a:lnTo>
                  <a:lnTo>
                    <a:pt x="2641600" y="7620"/>
                  </a:lnTo>
                  <a:close/>
                  <a:moveTo>
                    <a:pt x="2667000" y="7620"/>
                  </a:moveTo>
                  <a:lnTo>
                    <a:pt x="2679700" y="7620"/>
                  </a:lnTo>
                  <a:lnTo>
                    <a:pt x="2667000" y="7620"/>
                  </a:lnTo>
                  <a:close/>
                  <a:moveTo>
                    <a:pt x="2692400" y="7620"/>
                  </a:moveTo>
                  <a:lnTo>
                    <a:pt x="2705100" y="7620"/>
                  </a:lnTo>
                  <a:lnTo>
                    <a:pt x="2692400" y="7620"/>
                  </a:lnTo>
                  <a:close/>
                  <a:moveTo>
                    <a:pt x="2717800" y="7620"/>
                  </a:moveTo>
                  <a:lnTo>
                    <a:pt x="2730500" y="7620"/>
                  </a:lnTo>
                  <a:lnTo>
                    <a:pt x="2717800" y="7620"/>
                  </a:lnTo>
                  <a:close/>
                  <a:moveTo>
                    <a:pt x="2743200" y="7620"/>
                  </a:moveTo>
                  <a:lnTo>
                    <a:pt x="2755900" y="7620"/>
                  </a:lnTo>
                  <a:lnTo>
                    <a:pt x="2743200" y="7620"/>
                  </a:lnTo>
                  <a:close/>
                  <a:moveTo>
                    <a:pt x="2768600" y="7620"/>
                  </a:moveTo>
                  <a:lnTo>
                    <a:pt x="2781300" y="7620"/>
                  </a:lnTo>
                  <a:lnTo>
                    <a:pt x="2768600" y="7620"/>
                  </a:lnTo>
                  <a:close/>
                  <a:moveTo>
                    <a:pt x="2794000" y="7620"/>
                  </a:moveTo>
                  <a:lnTo>
                    <a:pt x="2806700" y="7620"/>
                  </a:lnTo>
                  <a:lnTo>
                    <a:pt x="2794000" y="7620"/>
                  </a:lnTo>
                  <a:close/>
                  <a:moveTo>
                    <a:pt x="2819400" y="7620"/>
                  </a:moveTo>
                  <a:lnTo>
                    <a:pt x="2832100" y="7620"/>
                  </a:lnTo>
                  <a:lnTo>
                    <a:pt x="2819400" y="7620"/>
                  </a:lnTo>
                  <a:close/>
                  <a:moveTo>
                    <a:pt x="2844800" y="7620"/>
                  </a:moveTo>
                  <a:lnTo>
                    <a:pt x="2857500" y="7620"/>
                  </a:lnTo>
                  <a:lnTo>
                    <a:pt x="2844800" y="7620"/>
                  </a:lnTo>
                  <a:close/>
                  <a:moveTo>
                    <a:pt x="2870200" y="7620"/>
                  </a:moveTo>
                  <a:lnTo>
                    <a:pt x="2882900" y="7620"/>
                  </a:lnTo>
                  <a:lnTo>
                    <a:pt x="2870200" y="7620"/>
                  </a:lnTo>
                  <a:close/>
                  <a:moveTo>
                    <a:pt x="2895600" y="7620"/>
                  </a:moveTo>
                  <a:lnTo>
                    <a:pt x="2908300" y="7620"/>
                  </a:lnTo>
                  <a:lnTo>
                    <a:pt x="2895600" y="7620"/>
                  </a:lnTo>
                  <a:close/>
                  <a:moveTo>
                    <a:pt x="2921000" y="7620"/>
                  </a:moveTo>
                  <a:lnTo>
                    <a:pt x="2933700" y="7620"/>
                  </a:lnTo>
                  <a:lnTo>
                    <a:pt x="2921000" y="7620"/>
                  </a:lnTo>
                  <a:close/>
                  <a:moveTo>
                    <a:pt x="2946400" y="7620"/>
                  </a:moveTo>
                  <a:lnTo>
                    <a:pt x="2959100" y="7620"/>
                  </a:lnTo>
                  <a:lnTo>
                    <a:pt x="2946400" y="7620"/>
                  </a:lnTo>
                  <a:close/>
                  <a:moveTo>
                    <a:pt x="2971800" y="7620"/>
                  </a:moveTo>
                  <a:lnTo>
                    <a:pt x="2984500" y="7620"/>
                  </a:lnTo>
                  <a:lnTo>
                    <a:pt x="2971800" y="7620"/>
                  </a:lnTo>
                  <a:close/>
                  <a:moveTo>
                    <a:pt x="2997200" y="7620"/>
                  </a:moveTo>
                  <a:lnTo>
                    <a:pt x="3009900" y="7620"/>
                  </a:lnTo>
                  <a:lnTo>
                    <a:pt x="2997200" y="7620"/>
                  </a:lnTo>
                  <a:close/>
                  <a:moveTo>
                    <a:pt x="3022600" y="7620"/>
                  </a:moveTo>
                  <a:lnTo>
                    <a:pt x="3035300" y="7620"/>
                  </a:lnTo>
                  <a:lnTo>
                    <a:pt x="3022600" y="7620"/>
                  </a:lnTo>
                  <a:close/>
                  <a:moveTo>
                    <a:pt x="3048000" y="7620"/>
                  </a:moveTo>
                  <a:lnTo>
                    <a:pt x="3060700" y="7620"/>
                  </a:lnTo>
                  <a:lnTo>
                    <a:pt x="3048000" y="7620"/>
                  </a:lnTo>
                  <a:close/>
                  <a:moveTo>
                    <a:pt x="3073400" y="7620"/>
                  </a:moveTo>
                  <a:lnTo>
                    <a:pt x="3086100" y="7620"/>
                  </a:lnTo>
                  <a:lnTo>
                    <a:pt x="3073400" y="7620"/>
                  </a:lnTo>
                  <a:close/>
                  <a:moveTo>
                    <a:pt x="3098800" y="7620"/>
                  </a:moveTo>
                  <a:lnTo>
                    <a:pt x="3111500" y="7620"/>
                  </a:lnTo>
                  <a:lnTo>
                    <a:pt x="3098800" y="7620"/>
                  </a:lnTo>
                  <a:close/>
                  <a:moveTo>
                    <a:pt x="3124200" y="7620"/>
                  </a:moveTo>
                  <a:lnTo>
                    <a:pt x="3136900" y="7620"/>
                  </a:lnTo>
                  <a:lnTo>
                    <a:pt x="3124200" y="7620"/>
                  </a:lnTo>
                  <a:close/>
                  <a:moveTo>
                    <a:pt x="3149600" y="7620"/>
                  </a:moveTo>
                  <a:lnTo>
                    <a:pt x="3162300" y="7620"/>
                  </a:lnTo>
                  <a:lnTo>
                    <a:pt x="3149600" y="7620"/>
                  </a:lnTo>
                  <a:close/>
                  <a:moveTo>
                    <a:pt x="3175000" y="7620"/>
                  </a:moveTo>
                  <a:lnTo>
                    <a:pt x="3187700" y="7620"/>
                  </a:lnTo>
                  <a:lnTo>
                    <a:pt x="3175000" y="7620"/>
                  </a:lnTo>
                  <a:close/>
                  <a:moveTo>
                    <a:pt x="3200400" y="7620"/>
                  </a:moveTo>
                  <a:lnTo>
                    <a:pt x="3213100" y="7620"/>
                  </a:lnTo>
                  <a:lnTo>
                    <a:pt x="3200400" y="7620"/>
                  </a:lnTo>
                  <a:close/>
                  <a:moveTo>
                    <a:pt x="3225800" y="7620"/>
                  </a:moveTo>
                  <a:lnTo>
                    <a:pt x="3238500" y="7620"/>
                  </a:lnTo>
                  <a:lnTo>
                    <a:pt x="3225800" y="7620"/>
                  </a:lnTo>
                  <a:close/>
                  <a:moveTo>
                    <a:pt x="3251200" y="7620"/>
                  </a:moveTo>
                  <a:lnTo>
                    <a:pt x="3263900" y="7620"/>
                  </a:lnTo>
                  <a:lnTo>
                    <a:pt x="3251200" y="7620"/>
                  </a:lnTo>
                  <a:close/>
                  <a:moveTo>
                    <a:pt x="3276600" y="7620"/>
                  </a:moveTo>
                  <a:lnTo>
                    <a:pt x="3289300" y="7620"/>
                  </a:lnTo>
                  <a:lnTo>
                    <a:pt x="3276600" y="7620"/>
                  </a:lnTo>
                  <a:close/>
                  <a:moveTo>
                    <a:pt x="3302000" y="7620"/>
                  </a:moveTo>
                  <a:lnTo>
                    <a:pt x="3314700" y="7620"/>
                  </a:lnTo>
                  <a:lnTo>
                    <a:pt x="3302000" y="7620"/>
                  </a:lnTo>
                  <a:close/>
                  <a:moveTo>
                    <a:pt x="3327400" y="7620"/>
                  </a:moveTo>
                  <a:lnTo>
                    <a:pt x="3340100" y="7620"/>
                  </a:lnTo>
                  <a:lnTo>
                    <a:pt x="3327400" y="7620"/>
                  </a:lnTo>
                  <a:close/>
                  <a:moveTo>
                    <a:pt x="3352800" y="7620"/>
                  </a:moveTo>
                  <a:lnTo>
                    <a:pt x="3365500" y="7620"/>
                  </a:lnTo>
                  <a:lnTo>
                    <a:pt x="3352800" y="7620"/>
                  </a:lnTo>
                  <a:close/>
                  <a:moveTo>
                    <a:pt x="3378200" y="7620"/>
                  </a:moveTo>
                  <a:lnTo>
                    <a:pt x="3390900" y="7620"/>
                  </a:lnTo>
                  <a:lnTo>
                    <a:pt x="3378200" y="7620"/>
                  </a:lnTo>
                  <a:close/>
                  <a:moveTo>
                    <a:pt x="3403600" y="7620"/>
                  </a:moveTo>
                  <a:lnTo>
                    <a:pt x="3416300" y="7620"/>
                  </a:lnTo>
                  <a:lnTo>
                    <a:pt x="3403600" y="7620"/>
                  </a:lnTo>
                  <a:close/>
                  <a:moveTo>
                    <a:pt x="3429000" y="7620"/>
                  </a:moveTo>
                  <a:lnTo>
                    <a:pt x="3441700" y="7620"/>
                  </a:lnTo>
                  <a:lnTo>
                    <a:pt x="3429000" y="7620"/>
                  </a:lnTo>
                  <a:close/>
                  <a:moveTo>
                    <a:pt x="3454400" y="7620"/>
                  </a:moveTo>
                  <a:lnTo>
                    <a:pt x="3467100" y="7620"/>
                  </a:lnTo>
                  <a:lnTo>
                    <a:pt x="3454400" y="7620"/>
                  </a:lnTo>
                  <a:close/>
                  <a:moveTo>
                    <a:pt x="3479800" y="7620"/>
                  </a:moveTo>
                  <a:lnTo>
                    <a:pt x="3492500" y="7620"/>
                  </a:lnTo>
                  <a:lnTo>
                    <a:pt x="3479800" y="7620"/>
                  </a:lnTo>
                  <a:close/>
                  <a:moveTo>
                    <a:pt x="3505200" y="7620"/>
                  </a:moveTo>
                  <a:lnTo>
                    <a:pt x="3517900" y="7620"/>
                  </a:lnTo>
                  <a:lnTo>
                    <a:pt x="3505200" y="7620"/>
                  </a:lnTo>
                  <a:close/>
                  <a:moveTo>
                    <a:pt x="3530600" y="7620"/>
                  </a:moveTo>
                  <a:lnTo>
                    <a:pt x="3543300" y="7620"/>
                  </a:lnTo>
                  <a:lnTo>
                    <a:pt x="3530600" y="7620"/>
                  </a:lnTo>
                  <a:close/>
                  <a:moveTo>
                    <a:pt x="3556000" y="7620"/>
                  </a:moveTo>
                  <a:lnTo>
                    <a:pt x="3568700" y="7620"/>
                  </a:lnTo>
                  <a:lnTo>
                    <a:pt x="3556000" y="7620"/>
                  </a:lnTo>
                  <a:close/>
                  <a:moveTo>
                    <a:pt x="3581400" y="7620"/>
                  </a:moveTo>
                  <a:lnTo>
                    <a:pt x="3594100" y="7620"/>
                  </a:lnTo>
                  <a:lnTo>
                    <a:pt x="3581400" y="7620"/>
                  </a:lnTo>
                  <a:close/>
                  <a:moveTo>
                    <a:pt x="3606800" y="7620"/>
                  </a:moveTo>
                  <a:lnTo>
                    <a:pt x="3619500" y="7620"/>
                  </a:lnTo>
                  <a:lnTo>
                    <a:pt x="3606800" y="7620"/>
                  </a:lnTo>
                  <a:close/>
                  <a:moveTo>
                    <a:pt x="3632200" y="7620"/>
                  </a:moveTo>
                  <a:lnTo>
                    <a:pt x="3644900" y="7620"/>
                  </a:lnTo>
                  <a:lnTo>
                    <a:pt x="3632200" y="7620"/>
                  </a:lnTo>
                  <a:close/>
                  <a:moveTo>
                    <a:pt x="3657600" y="7620"/>
                  </a:moveTo>
                  <a:lnTo>
                    <a:pt x="3670300" y="7620"/>
                  </a:lnTo>
                  <a:lnTo>
                    <a:pt x="3657600" y="7620"/>
                  </a:lnTo>
                  <a:close/>
                  <a:moveTo>
                    <a:pt x="3683000" y="7620"/>
                  </a:moveTo>
                  <a:lnTo>
                    <a:pt x="3695700" y="7620"/>
                  </a:lnTo>
                  <a:lnTo>
                    <a:pt x="3683000" y="7620"/>
                  </a:lnTo>
                  <a:close/>
                  <a:moveTo>
                    <a:pt x="3708400" y="7620"/>
                  </a:moveTo>
                  <a:lnTo>
                    <a:pt x="3721100" y="7620"/>
                  </a:lnTo>
                  <a:lnTo>
                    <a:pt x="3708400" y="7620"/>
                  </a:lnTo>
                  <a:close/>
                  <a:moveTo>
                    <a:pt x="3733800" y="7620"/>
                  </a:moveTo>
                  <a:lnTo>
                    <a:pt x="3746500" y="7620"/>
                  </a:lnTo>
                  <a:lnTo>
                    <a:pt x="3733800" y="7620"/>
                  </a:lnTo>
                  <a:close/>
                  <a:moveTo>
                    <a:pt x="3759200" y="7620"/>
                  </a:moveTo>
                  <a:lnTo>
                    <a:pt x="3771900" y="7620"/>
                  </a:lnTo>
                  <a:lnTo>
                    <a:pt x="3759200" y="7620"/>
                  </a:lnTo>
                  <a:close/>
                  <a:moveTo>
                    <a:pt x="3784600" y="7620"/>
                  </a:moveTo>
                  <a:lnTo>
                    <a:pt x="3797300" y="7620"/>
                  </a:lnTo>
                  <a:lnTo>
                    <a:pt x="3784600" y="7620"/>
                  </a:lnTo>
                  <a:close/>
                  <a:moveTo>
                    <a:pt x="3810000" y="7620"/>
                  </a:moveTo>
                  <a:lnTo>
                    <a:pt x="3822700" y="7620"/>
                  </a:lnTo>
                  <a:lnTo>
                    <a:pt x="3810000" y="7620"/>
                  </a:lnTo>
                  <a:close/>
                  <a:moveTo>
                    <a:pt x="3835400" y="7620"/>
                  </a:moveTo>
                  <a:lnTo>
                    <a:pt x="3848100" y="7620"/>
                  </a:lnTo>
                  <a:lnTo>
                    <a:pt x="3835400" y="7620"/>
                  </a:lnTo>
                  <a:close/>
                  <a:moveTo>
                    <a:pt x="3860800" y="7620"/>
                  </a:moveTo>
                  <a:lnTo>
                    <a:pt x="3873500" y="7620"/>
                  </a:lnTo>
                  <a:lnTo>
                    <a:pt x="3860800" y="7620"/>
                  </a:lnTo>
                  <a:close/>
                  <a:moveTo>
                    <a:pt x="3886200" y="7620"/>
                  </a:moveTo>
                  <a:lnTo>
                    <a:pt x="3898900" y="7620"/>
                  </a:lnTo>
                  <a:lnTo>
                    <a:pt x="3886200" y="7620"/>
                  </a:lnTo>
                  <a:close/>
                  <a:moveTo>
                    <a:pt x="3911600" y="7620"/>
                  </a:moveTo>
                  <a:lnTo>
                    <a:pt x="3924300" y="7620"/>
                  </a:lnTo>
                  <a:lnTo>
                    <a:pt x="3911600" y="7620"/>
                  </a:lnTo>
                  <a:close/>
                  <a:moveTo>
                    <a:pt x="3937000" y="7620"/>
                  </a:moveTo>
                  <a:lnTo>
                    <a:pt x="3949700" y="7620"/>
                  </a:lnTo>
                  <a:lnTo>
                    <a:pt x="3937000" y="7620"/>
                  </a:lnTo>
                  <a:close/>
                  <a:moveTo>
                    <a:pt x="3962400" y="7620"/>
                  </a:moveTo>
                  <a:lnTo>
                    <a:pt x="3975100" y="7620"/>
                  </a:lnTo>
                  <a:lnTo>
                    <a:pt x="3962400" y="7620"/>
                  </a:lnTo>
                  <a:close/>
                  <a:moveTo>
                    <a:pt x="3987800" y="7620"/>
                  </a:moveTo>
                  <a:lnTo>
                    <a:pt x="4000500" y="7620"/>
                  </a:lnTo>
                  <a:lnTo>
                    <a:pt x="3987800" y="7620"/>
                  </a:lnTo>
                  <a:close/>
                  <a:moveTo>
                    <a:pt x="4013200" y="7620"/>
                  </a:moveTo>
                  <a:lnTo>
                    <a:pt x="4025900" y="7620"/>
                  </a:lnTo>
                  <a:lnTo>
                    <a:pt x="4013200" y="7620"/>
                  </a:lnTo>
                  <a:close/>
                  <a:moveTo>
                    <a:pt x="4038600" y="7620"/>
                  </a:moveTo>
                  <a:lnTo>
                    <a:pt x="4051300" y="7620"/>
                  </a:lnTo>
                  <a:lnTo>
                    <a:pt x="4038600" y="7620"/>
                  </a:lnTo>
                  <a:close/>
                  <a:moveTo>
                    <a:pt x="4064000" y="7620"/>
                  </a:moveTo>
                  <a:lnTo>
                    <a:pt x="4076700" y="7620"/>
                  </a:lnTo>
                  <a:lnTo>
                    <a:pt x="4064000" y="7620"/>
                  </a:lnTo>
                  <a:close/>
                  <a:moveTo>
                    <a:pt x="4089400" y="7620"/>
                  </a:moveTo>
                  <a:lnTo>
                    <a:pt x="4102100" y="7620"/>
                  </a:lnTo>
                  <a:lnTo>
                    <a:pt x="4089400" y="7620"/>
                  </a:lnTo>
                  <a:close/>
                  <a:moveTo>
                    <a:pt x="4114800" y="7620"/>
                  </a:moveTo>
                  <a:lnTo>
                    <a:pt x="4127500" y="7620"/>
                  </a:lnTo>
                  <a:lnTo>
                    <a:pt x="4114800" y="7620"/>
                  </a:lnTo>
                  <a:close/>
                  <a:moveTo>
                    <a:pt x="4140200" y="7620"/>
                  </a:moveTo>
                  <a:lnTo>
                    <a:pt x="4152900" y="7620"/>
                  </a:lnTo>
                  <a:lnTo>
                    <a:pt x="4140200" y="7620"/>
                  </a:lnTo>
                  <a:close/>
                  <a:moveTo>
                    <a:pt x="4165600" y="7620"/>
                  </a:moveTo>
                  <a:lnTo>
                    <a:pt x="4178300" y="7620"/>
                  </a:lnTo>
                  <a:lnTo>
                    <a:pt x="4165600" y="7620"/>
                  </a:lnTo>
                  <a:close/>
                  <a:moveTo>
                    <a:pt x="4191000" y="7620"/>
                  </a:moveTo>
                  <a:lnTo>
                    <a:pt x="4203700" y="7620"/>
                  </a:lnTo>
                  <a:lnTo>
                    <a:pt x="4191000" y="7620"/>
                  </a:lnTo>
                  <a:close/>
                  <a:moveTo>
                    <a:pt x="4216400" y="7620"/>
                  </a:moveTo>
                  <a:lnTo>
                    <a:pt x="4229100" y="7620"/>
                  </a:lnTo>
                  <a:lnTo>
                    <a:pt x="4216400" y="7620"/>
                  </a:lnTo>
                  <a:close/>
                  <a:moveTo>
                    <a:pt x="4241800" y="7620"/>
                  </a:moveTo>
                  <a:lnTo>
                    <a:pt x="4254500" y="7620"/>
                  </a:lnTo>
                  <a:lnTo>
                    <a:pt x="4241800" y="7620"/>
                  </a:lnTo>
                  <a:close/>
                  <a:moveTo>
                    <a:pt x="4267200" y="7620"/>
                  </a:moveTo>
                  <a:lnTo>
                    <a:pt x="4279900" y="7620"/>
                  </a:lnTo>
                  <a:lnTo>
                    <a:pt x="4267200" y="7620"/>
                  </a:lnTo>
                  <a:close/>
                  <a:moveTo>
                    <a:pt x="4292600" y="7620"/>
                  </a:moveTo>
                  <a:lnTo>
                    <a:pt x="4305300" y="7620"/>
                  </a:lnTo>
                  <a:lnTo>
                    <a:pt x="4292600" y="7620"/>
                  </a:lnTo>
                  <a:close/>
                  <a:moveTo>
                    <a:pt x="4318000" y="7620"/>
                  </a:moveTo>
                  <a:lnTo>
                    <a:pt x="4330700" y="7620"/>
                  </a:lnTo>
                  <a:lnTo>
                    <a:pt x="4318000" y="7620"/>
                  </a:lnTo>
                  <a:close/>
                  <a:moveTo>
                    <a:pt x="4343400" y="7620"/>
                  </a:moveTo>
                  <a:lnTo>
                    <a:pt x="4356100" y="7620"/>
                  </a:lnTo>
                  <a:lnTo>
                    <a:pt x="4343400" y="7620"/>
                  </a:lnTo>
                  <a:close/>
                  <a:moveTo>
                    <a:pt x="4368800" y="7620"/>
                  </a:moveTo>
                  <a:lnTo>
                    <a:pt x="4381500" y="7620"/>
                  </a:lnTo>
                  <a:lnTo>
                    <a:pt x="4368800" y="7620"/>
                  </a:lnTo>
                  <a:close/>
                  <a:moveTo>
                    <a:pt x="4394200" y="7620"/>
                  </a:moveTo>
                  <a:lnTo>
                    <a:pt x="4406900" y="7620"/>
                  </a:lnTo>
                  <a:lnTo>
                    <a:pt x="4394200" y="7620"/>
                  </a:lnTo>
                  <a:close/>
                  <a:moveTo>
                    <a:pt x="4419600" y="7620"/>
                  </a:moveTo>
                  <a:lnTo>
                    <a:pt x="4432300" y="7620"/>
                  </a:lnTo>
                  <a:lnTo>
                    <a:pt x="4419600" y="7620"/>
                  </a:lnTo>
                  <a:close/>
                  <a:moveTo>
                    <a:pt x="4445000" y="7620"/>
                  </a:moveTo>
                  <a:lnTo>
                    <a:pt x="4457700" y="7620"/>
                  </a:lnTo>
                  <a:lnTo>
                    <a:pt x="4445000" y="7620"/>
                  </a:lnTo>
                  <a:close/>
                  <a:moveTo>
                    <a:pt x="4470400" y="7620"/>
                  </a:moveTo>
                  <a:lnTo>
                    <a:pt x="4483100" y="7620"/>
                  </a:lnTo>
                  <a:lnTo>
                    <a:pt x="4470400" y="7620"/>
                  </a:lnTo>
                  <a:close/>
                  <a:moveTo>
                    <a:pt x="4495800" y="7620"/>
                  </a:moveTo>
                  <a:lnTo>
                    <a:pt x="4508500" y="7620"/>
                  </a:lnTo>
                  <a:lnTo>
                    <a:pt x="4495800" y="7620"/>
                  </a:lnTo>
                  <a:close/>
                  <a:moveTo>
                    <a:pt x="4521200" y="7620"/>
                  </a:moveTo>
                  <a:lnTo>
                    <a:pt x="4533900" y="7620"/>
                  </a:lnTo>
                  <a:lnTo>
                    <a:pt x="4521200" y="7620"/>
                  </a:lnTo>
                  <a:close/>
                  <a:moveTo>
                    <a:pt x="4546600" y="7620"/>
                  </a:moveTo>
                  <a:lnTo>
                    <a:pt x="4559300" y="7620"/>
                  </a:lnTo>
                  <a:lnTo>
                    <a:pt x="4546600" y="7620"/>
                  </a:lnTo>
                  <a:close/>
                  <a:moveTo>
                    <a:pt x="4572000" y="7620"/>
                  </a:moveTo>
                  <a:lnTo>
                    <a:pt x="4584700" y="7620"/>
                  </a:lnTo>
                  <a:lnTo>
                    <a:pt x="4572000" y="7620"/>
                  </a:lnTo>
                  <a:close/>
                  <a:moveTo>
                    <a:pt x="4597400" y="7620"/>
                  </a:moveTo>
                  <a:lnTo>
                    <a:pt x="4610100" y="7620"/>
                  </a:lnTo>
                  <a:lnTo>
                    <a:pt x="4597400" y="7620"/>
                  </a:lnTo>
                  <a:close/>
                  <a:moveTo>
                    <a:pt x="4622800" y="7620"/>
                  </a:moveTo>
                  <a:lnTo>
                    <a:pt x="4635500" y="7620"/>
                  </a:lnTo>
                  <a:lnTo>
                    <a:pt x="4622800" y="7620"/>
                  </a:lnTo>
                  <a:close/>
                  <a:moveTo>
                    <a:pt x="4648200" y="7620"/>
                  </a:moveTo>
                  <a:lnTo>
                    <a:pt x="4660900" y="7620"/>
                  </a:lnTo>
                  <a:lnTo>
                    <a:pt x="4648200" y="7620"/>
                  </a:lnTo>
                  <a:close/>
                  <a:moveTo>
                    <a:pt x="4673600" y="7620"/>
                  </a:moveTo>
                  <a:lnTo>
                    <a:pt x="4686300" y="7620"/>
                  </a:lnTo>
                  <a:lnTo>
                    <a:pt x="4673600" y="7620"/>
                  </a:lnTo>
                  <a:close/>
                  <a:moveTo>
                    <a:pt x="4699000" y="7620"/>
                  </a:moveTo>
                  <a:lnTo>
                    <a:pt x="4711700" y="7620"/>
                  </a:lnTo>
                  <a:lnTo>
                    <a:pt x="4699000" y="7620"/>
                  </a:lnTo>
                  <a:close/>
                  <a:moveTo>
                    <a:pt x="4724400" y="7620"/>
                  </a:moveTo>
                  <a:lnTo>
                    <a:pt x="4737100" y="7620"/>
                  </a:lnTo>
                  <a:lnTo>
                    <a:pt x="4724400" y="7620"/>
                  </a:lnTo>
                  <a:close/>
                  <a:moveTo>
                    <a:pt x="4749800" y="7620"/>
                  </a:moveTo>
                  <a:lnTo>
                    <a:pt x="4762500" y="7620"/>
                  </a:lnTo>
                  <a:lnTo>
                    <a:pt x="4749800" y="7620"/>
                  </a:lnTo>
                  <a:close/>
                  <a:moveTo>
                    <a:pt x="4775200" y="7620"/>
                  </a:moveTo>
                  <a:lnTo>
                    <a:pt x="4787900" y="7620"/>
                  </a:lnTo>
                  <a:lnTo>
                    <a:pt x="4775200" y="7620"/>
                  </a:lnTo>
                  <a:close/>
                  <a:moveTo>
                    <a:pt x="4800600" y="7620"/>
                  </a:moveTo>
                  <a:lnTo>
                    <a:pt x="4813300" y="7620"/>
                  </a:lnTo>
                  <a:lnTo>
                    <a:pt x="4800600" y="7620"/>
                  </a:lnTo>
                  <a:close/>
                  <a:moveTo>
                    <a:pt x="4826000" y="7620"/>
                  </a:moveTo>
                  <a:lnTo>
                    <a:pt x="4838700" y="7620"/>
                  </a:lnTo>
                  <a:lnTo>
                    <a:pt x="4826000" y="7620"/>
                  </a:lnTo>
                  <a:close/>
                  <a:moveTo>
                    <a:pt x="4851400" y="7620"/>
                  </a:moveTo>
                  <a:lnTo>
                    <a:pt x="4864100" y="7620"/>
                  </a:lnTo>
                  <a:lnTo>
                    <a:pt x="4851400" y="7620"/>
                  </a:lnTo>
                  <a:close/>
                  <a:moveTo>
                    <a:pt x="4876800" y="7620"/>
                  </a:moveTo>
                  <a:lnTo>
                    <a:pt x="4889500" y="7620"/>
                  </a:lnTo>
                  <a:lnTo>
                    <a:pt x="4876800" y="7620"/>
                  </a:lnTo>
                  <a:close/>
                  <a:moveTo>
                    <a:pt x="4902200" y="7620"/>
                  </a:moveTo>
                  <a:lnTo>
                    <a:pt x="4914900" y="7620"/>
                  </a:lnTo>
                  <a:lnTo>
                    <a:pt x="4902200" y="7620"/>
                  </a:lnTo>
                  <a:close/>
                  <a:moveTo>
                    <a:pt x="4927600" y="7620"/>
                  </a:moveTo>
                  <a:lnTo>
                    <a:pt x="4940300" y="7620"/>
                  </a:lnTo>
                  <a:lnTo>
                    <a:pt x="4927600" y="7620"/>
                  </a:lnTo>
                  <a:close/>
                  <a:moveTo>
                    <a:pt x="4953000" y="7620"/>
                  </a:moveTo>
                  <a:lnTo>
                    <a:pt x="4965700" y="7620"/>
                  </a:lnTo>
                  <a:lnTo>
                    <a:pt x="4953000" y="7620"/>
                  </a:lnTo>
                  <a:close/>
                  <a:moveTo>
                    <a:pt x="4978400" y="7620"/>
                  </a:moveTo>
                  <a:lnTo>
                    <a:pt x="4991100" y="7620"/>
                  </a:lnTo>
                  <a:lnTo>
                    <a:pt x="4978400" y="7620"/>
                  </a:lnTo>
                  <a:close/>
                  <a:moveTo>
                    <a:pt x="5003800" y="7620"/>
                  </a:moveTo>
                  <a:lnTo>
                    <a:pt x="5016500" y="7620"/>
                  </a:lnTo>
                  <a:lnTo>
                    <a:pt x="5003800" y="7620"/>
                  </a:lnTo>
                  <a:close/>
                  <a:moveTo>
                    <a:pt x="5029200" y="7620"/>
                  </a:moveTo>
                  <a:lnTo>
                    <a:pt x="5041900" y="7620"/>
                  </a:lnTo>
                  <a:lnTo>
                    <a:pt x="5029200" y="7620"/>
                  </a:lnTo>
                  <a:close/>
                  <a:moveTo>
                    <a:pt x="5054600" y="7620"/>
                  </a:moveTo>
                  <a:lnTo>
                    <a:pt x="5067300" y="7620"/>
                  </a:lnTo>
                  <a:lnTo>
                    <a:pt x="5054600" y="7620"/>
                  </a:lnTo>
                  <a:close/>
                  <a:moveTo>
                    <a:pt x="5080000" y="7620"/>
                  </a:moveTo>
                  <a:lnTo>
                    <a:pt x="5092700" y="7620"/>
                  </a:lnTo>
                  <a:lnTo>
                    <a:pt x="5080000" y="7620"/>
                  </a:lnTo>
                  <a:close/>
                  <a:moveTo>
                    <a:pt x="5105400" y="7620"/>
                  </a:moveTo>
                  <a:lnTo>
                    <a:pt x="5118100" y="7620"/>
                  </a:lnTo>
                  <a:lnTo>
                    <a:pt x="5105400" y="7620"/>
                  </a:lnTo>
                  <a:close/>
                  <a:moveTo>
                    <a:pt x="5130800" y="7620"/>
                  </a:moveTo>
                  <a:lnTo>
                    <a:pt x="5143500" y="7620"/>
                  </a:lnTo>
                  <a:lnTo>
                    <a:pt x="5130800" y="7620"/>
                  </a:lnTo>
                  <a:close/>
                  <a:moveTo>
                    <a:pt x="5156200" y="7620"/>
                  </a:moveTo>
                  <a:lnTo>
                    <a:pt x="5168900" y="7620"/>
                  </a:lnTo>
                  <a:lnTo>
                    <a:pt x="5156200" y="7620"/>
                  </a:lnTo>
                  <a:close/>
                  <a:moveTo>
                    <a:pt x="5181600" y="7620"/>
                  </a:moveTo>
                  <a:lnTo>
                    <a:pt x="5194300" y="7620"/>
                  </a:lnTo>
                  <a:lnTo>
                    <a:pt x="5181600" y="7620"/>
                  </a:lnTo>
                  <a:close/>
                  <a:moveTo>
                    <a:pt x="0" y="0"/>
                  </a:moveTo>
                  <a:lnTo>
                    <a:pt x="12700" y="0"/>
                  </a:lnTo>
                  <a:lnTo>
                    <a:pt x="12700" y="7620"/>
                  </a:lnTo>
                  <a:lnTo>
                    <a:pt x="0" y="7620"/>
                  </a:lnTo>
                  <a:close/>
                </a:path>
              </a:pathLst>
            </a:custGeom>
            <a:solidFill>
              <a:srgbClr val="C8D8E4"/>
            </a:solidFill>
          </p:spPr>
        </p:sp>
      </p:grpSp>
      <p:grpSp>
        <p:nvGrpSpPr>
          <p:cNvPr name="Group 44" id="44"/>
          <p:cNvGrpSpPr/>
          <p:nvPr/>
        </p:nvGrpSpPr>
        <p:grpSpPr>
          <a:xfrm rot="0">
            <a:off x="4969192" y="2959798"/>
            <a:ext cx="3907917" cy="5715"/>
            <a:chOff x="0" y="0"/>
            <a:chExt cx="5210556" cy="7620"/>
          </a:xfrm>
        </p:grpSpPr>
        <p:sp>
          <p:nvSpPr>
            <p:cNvPr name="Freeform 45" id="45"/>
            <p:cNvSpPr/>
            <p:nvPr/>
          </p:nvSpPr>
          <p:spPr>
            <a:xfrm flipH="false" flipV="false" rot="0">
              <a:off x="3810" y="0"/>
              <a:ext cx="5194300" cy="7620"/>
            </a:xfrm>
            <a:custGeom>
              <a:avLst/>
              <a:gdLst/>
              <a:ahLst/>
              <a:cxnLst/>
              <a:rect r="r" b="b" t="t" l="l"/>
              <a:pathLst>
                <a:path h="7620" w="5194300">
                  <a:moveTo>
                    <a:pt x="25400" y="0"/>
                  </a:moveTo>
                  <a:lnTo>
                    <a:pt x="38100" y="0"/>
                  </a:lnTo>
                  <a:lnTo>
                    <a:pt x="38100" y="7620"/>
                  </a:lnTo>
                  <a:lnTo>
                    <a:pt x="25400" y="7620"/>
                  </a:lnTo>
                  <a:close/>
                  <a:moveTo>
                    <a:pt x="50800" y="7620"/>
                  </a:moveTo>
                  <a:lnTo>
                    <a:pt x="63500" y="7620"/>
                  </a:lnTo>
                  <a:lnTo>
                    <a:pt x="50800" y="7620"/>
                  </a:lnTo>
                  <a:close/>
                  <a:moveTo>
                    <a:pt x="76200" y="7620"/>
                  </a:moveTo>
                  <a:lnTo>
                    <a:pt x="88900" y="7620"/>
                  </a:lnTo>
                  <a:lnTo>
                    <a:pt x="76200" y="7620"/>
                  </a:lnTo>
                  <a:close/>
                  <a:moveTo>
                    <a:pt x="101600" y="7620"/>
                  </a:moveTo>
                  <a:lnTo>
                    <a:pt x="114300" y="7620"/>
                  </a:lnTo>
                  <a:lnTo>
                    <a:pt x="101600" y="7620"/>
                  </a:lnTo>
                  <a:close/>
                  <a:moveTo>
                    <a:pt x="127000" y="7620"/>
                  </a:moveTo>
                  <a:lnTo>
                    <a:pt x="139700" y="7620"/>
                  </a:lnTo>
                  <a:lnTo>
                    <a:pt x="127000" y="7620"/>
                  </a:lnTo>
                  <a:close/>
                  <a:moveTo>
                    <a:pt x="152400" y="7620"/>
                  </a:moveTo>
                  <a:lnTo>
                    <a:pt x="165100" y="7620"/>
                  </a:lnTo>
                  <a:lnTo>
                    <a:pt x="152400" y="7620"/>
                  </a:lnTo>
                  <a:close/>
                  <a:moveTo>
                    <a:pt x="177800" y="7620"/>
                  </a:moveTo>
                  <a:lnTo>
                    <a:pt x="190500" y="7620"/>
                  </a:lnTo>
                  <a:lnTo>
                    <a:pt x="177800" y="7620"/>
                  </a:lnTo>
                  <a:close/>
                  <a:moveTo>
                    <a:pt x="203200" y="7620"/>
                  </a:moveTo>
                  <a:lnTo>
                    <a:pt x="215900" y="7620"/>
                  </a:lnTo>
                  <a:lnTo>
                    <a:pt x="203200" y="7620"/>
                  </a:lnTo>
                  <a:close/>
                  <a:moveTo>
                    <a:pt x="228600" y="7620"/>
                  </a:moveTo>
                  <a:lnTo>
                    <a:pt x="241300" y="7620"/>
                  </a:lnTo>
                  <a:lnTo>
                    <a:pt x="228600" y="7620"/>
                  </a:lnTo>
                  <a:close/>
                  <a:moveTo>
                    <a:pt x="254000" y="7620"/>
                  </a:moveTo>
                  <a:lnTo>
                    <a:pt x="266700" y="7620"/>
                  </a:lnTo>
                  <a:lnTo>
                    <a:pt x="254000" y="7620"/>
                  </a:lnTo>
                  <a:close/>
                  <a:moveTo>
                    <a:pt x="279400" y="7620"/>
                  </a:moveTo>
                  <a:lnTo>
                    <a:pt x="292100" y="7620"/>
                  </a:lnTo>
                  <a:lnTo>
                    <a:pt x="279400" y="7620"/>
                  </a:lnTo>
                  <a:close/>
                  <a:moveTo>
                    <a:pt x="304800" y="7620"/>
                  </a:moveTo>
                  <a:lnTo>
                    <a:pt x="317500" y="7620"/>
                  </a:lnTo>
                  <a:lnTo>
                    <a:pt x="304800" y="7620"/>
                  </a:lnTo>
                  <a:close/>
                  <a:moveTo>
                    <a:pt x="330200" y="7620"/>
                  </a:moveTo>
                  <a:lnTo>
                    <a:pt x="342900" y="7620"/>
                  </a:lnTo>
                  <a:lnTo>
                    <a:pt x="330200" y="7620"/>
                  </a:lnTo>
                  <a:close/>
                  <a:moveTo>
                    <a:pt x="355600" y="7620"/>
                  </a:moveTo>
                  <a:lnTo>
                    <a:pt x="368300" y="7620"/>
                  </a:lnTo>
                  <a:lnTo>
                    <a:pt x="355600" y="7620"/>
                  </a:lnTo>
                  <a:close/>
                  <a:moveTo>
                    <a:pt x="381000" y="7620"/>
                  </a:moveTo>
                  <a:lnTo>
                    <a:pt x="393700" y="7620"/>
                  </a:lnTo>
                  <a:lnTo>
                    <a:pt x="381000" y="7620"/>
                  </a:lnTo>
                  <a:close/>
                  <a:moveTo>
                    <a:pt x="406400" y="7620"/>
                  </a:moveTo>
                  <a:lnTo>
                    <a:pt x="419100" y="7620"/>
                  </a:lnTo>
                  <a:lnTo>
                    <a:pt x="406400" y="7620"/>
                  </a:lnTo>
                  <a:close/>
                  <a:moveTo>
                    <a:pt x="431800" y="7620"/>
                  </a:moveTo>
                  <a:lnTo>
                    <a:pt x="444500" y="7620"/>
                  </a:lnTo>
                  <a:lnTo>
                    <a:pt x="431800" y="7620"/>
                  </a:lnTo>
                  <a:close/>
                  <a:moveTo>
                    <a:pt x="457200" y="7620"/>
                  </a:moveTo>
                  <a:lnTo>
                    <a:pt x="469900" y="7620"/>
                  </a:lnTo>
                  <a:lnTo>
                    <a:pt x="457200" y="7620"/>
                  </a:lnTo>
                  <a:close/>
                  <a:moveTo>
                    <a:pt x="482600" y="7620"/>
                  </a:moveTo>
                  <a:lnTo>
                    <a:pt x="495300" y="7620"/>
                  </a:lnTo>
                  <a:lnTo>
                    <a:pt x="482600" y="7620"/>
                  </a:lnTo>
                  <a:close/>
                  <a:moveTo>
                    <a:pt x="508000" y="7620"/>
                  </a:moveTo>
                  <a:lnTo>
                    <a:pt x="520700" y="7620"/>
                  </a:lnTo>
                  <a:lnTo>
                    <a:pt x="508000" y="7620"/>
                  </a:lnTo>
                  <a:close/>
                  <a:moveTo>
                    <a:pt x="533400" y="7620"/>
                  </a:moveTo>
                  <a:lnTo>
                    <a:pt x="546100" y="7620"/>
                  </a:lnTo>
                  <a:lnTo>
                    <a:pt x="533400" y="7620"/>
                  </a:lnTo>
                  <a:close/>
                  <a:moveTo>
                    <a:pt x="558800" y="7620"/>
                  </a:moveTo>
                  <a:lnTo>
                    <a:pt x="571500" y="7620"/>
                  </a:lnTo>
                  <a:lnTo>
                    <a:pt x="558800" y="7620"/>
                  </a:lnTo>
                  <a:close/>
                  <a:moveTo>
                    <a:pt x="584200" y="7620"/>
                  </a:moveTo>
                  <a:lnTo>
                    <a:pt x="596900" y="7620"/>
                  </a:lnTo>
                  <a:lnTo>
                    <a:pt x="584200" y="7620"/>
                  </a:lnTo>
                  <a:close/>
                  <a:moveTo>
                    <a:pt x="609600" y="7620"/>
                  </a:moveTo>
                  <a:lnTo>
                    <a:pt x="622300" y="7620"/>
                  </a:lnTo>
                  <a:lnTo>
                    <a:pt x="609600" y="7620"/>
                  </a:lnTo>
                  <a:close/>
                  <a:moveTo>
                    <a:pt x="635000" y="7620"/>
                  </a:moveTo>
                  <a:lnTo>
                    <a:pt x="647700" y="7620"/>
                  </a:lnTo>
                  <a:lnTo>
                    <a:pt x="635000" y="7620"/>
                  </a:lnTo>
                  <a:close/>
                  <a:moveTo>
                    <a:pt x="660400" y="7620"/>
                  </a:moveTo>
                  <a:lnTo>
                    <a:pt x="673100" y="7620"/>
                  </a:lnTo>
                  <a:lnTo>
                    <a:pt x="660400" y="7620"/>
                  </a:lnTo>
                  <a:close/>
                  <a:moveTo>
                    <a:pt x="685800" y="7620"/>
                  </a:moveTo>
                  <a:lnTo>
                    <a:pt x="698500" y="7620"/>
                  </a:lnTo>
                  <a:lnTo>
                    <a:pt x="685800" y="7620"/>
                  </a:lnTo>
                  <a:close/>
                  <a:moveTo>
                    <a:pt x="711200" y="7620"/>
                  </a:moveTo>
                  <a:lnTo>
                    <a:pt x="723900" y="7620"/>
                  </a:lnTo>
                  <a:lnTo>
                    <a:pt x="711200" y="7620"/>
                  </a:lnTo>
                  <a:close/>
                  <a:moveTo>
                    <a:pt x="736600" y="7620"/>
                  </a:moveTo>
                  <a:lnTo>
                    <a:pt x="749300" y="7620"/>
                  </a:lnTo>
                  <a:lnTo>
                    <a:pt x="736600" y="7620"/>
                  </a:lnTo>
                  <a:close/>
                  <a:moveTo>
                    <a:pt x="762000" y="7620"/>
                  </a:moveTo>
                  <a:lnTo>
                    <a:pt x="774700" y="7620"/>
                  </a:lnTo>
                  <a:lnTo>
                    <a:pt x="762000" y="7620"/>
                  </a:lnTo>
                  <a:close/>
                  <a:moveTo>
                    <a:pt x="787400" y="7620"/>
                  </a:moveTo>
                  <a:lnTo>
                    <a:pt x="800100" y="7620"/>
                  </a:lnTo>
                  <a:lnTo>
                    <a:pt x="787400" y="7620"/>
                  </a:lnTo>
                  <a:close/>
                  <a:moveTo>
                    <a:pt x="812800" y="7620"/>
                  </a:moveTo>
                  <a:lnTo>
                    <a:pt x="825500" y="7620"/>
                  </a:lnTo>
                  <a:lnTo>
                    <a:pt x="812800" y="7620"/>
                  </a:lnTo>
                  <a:close/>
                  <a:moveTo>
                    <a:pt x="838200" y="7620"/>
                  </a:moveTo>
                  <a:lnTo>
                    <a:pt x="850900" y="7620"/>
                  </a:lnTo>
                  <a:lnTo>
                    <a:pt x="838200" y="7620"/>
                  </a:lnTo>
                  <a:close/>
                  <a:moveTo>
                    <a:pt x="863600" y="7620"/>
                  </a:moveTo>
                  <a:lnTo>
                    <a:pt x="876300" y="7620"/>
                  </a:lnTo>
                  <a:lnTo>
                    <a:pt x="863600" y="7620"/>
                  </a:lnTo>
                  <a:close/>
                  <a:moveTo>
                    <a:pt x="889000" y="7620"/>
                  </a:moveTo>
                  <a:lnTo>
                    <a:pt x="901700" y="7620"/>
                  </a:lnTo>
                  <a:lnTo>
                    <a:pt x="889000" y="7620"/>
                  </a:lnTo>
                  <a:close/>
                  <a:moveTo>
                    <a:pt x="914400" y="7620"/>
                  </a:moveTo>
                  <a:lnTo>
                    <a:pt x="927100" y="7620"/>
                  </a:lnTo>
                  <a:lnTo>
                    <a:pt x="914400" y="7620"/>
                  </a:lnTo>
                  <a:close/>
                  <a:moveTo>
                    <a:pt x="939800" y="7620"/>
                  </a:moveTo>
                  <a:lnTo>
                    <a:pt x="952500" y="7620"/>
                  </a:lnTo>
                  <a:lnTo>
                    <a:pt x="939800" y="7620"/>
                  </a:lnTo>
                  <a:close/>
                  <a:moveTo>
                    <a:pt x="965200" y="7620"/>
                  </a:moveTo>
                  <a:lnTo>
                    <a:pt x="977900" y="7620"/>
                  </a:lnTo>
                  <a:lnTo>
                    <a:pt x="965200" y="7620"/>
                  </a:lnTo>
                  <a:close/>
                  <a:moveTo>
                    <a:pt x="990600" y="7620"/>
                  </a:moveTo>
                  <a:lnTo>
                    <a:pt x="1003300" y="7620"/>
                  </a:lnTo>
                  <a:lnTo>
                    <a:pt x="990600" y="7620"/>
                  </a:lnTo>
                  <a:close/>
                  <a:moveTo>
                    <a:pt x="1016000" y="7620"/>
                  </a:moveTo>
                  <a:lnTo>
                    <a:pt x="1028700" y="7620"/>
                  </a:lnTo>
                  <a:lnTo>
                    <a:pt x="1016000" y="7620"/>
                  </a:lnTo>
                  <a:close/>
                  <a:moveTo>
                    <a:pt x="1041400" y="7620"/>
                  </a:moveTo>
                  <a:lnTo>
                    <a:pt x="1054100" y="7620"/>
                  </a:lnTo>
                  <a:lnTo>
                    <a:pt x="1041400" y="7620"/>
                  </a:lnTo>
                  <a:close/>
                  <a:moveTo>
                    <a:pt x="1066800" y="7620"/>
                  </a:moveTo>
                  <a:lnTo>
                    <a:pt x="1079500" y="7620"/>
                  </a:lnTo>
                  <a:lnTo>
                    <a:pt x="1066800" y="7620"/>
                  </a:lnTo>
                  <a:close/>
                  <a:moveTo>
                    <a:pt x="1092200" y="7620"/>
                  </a:moveTo>
                  <a:lnTo>
                    <a:pt x="1104900" y="7620"/>
                  </a:lnTo>
                  <a:lnTo>
                    <a:pt x="1092200" y="7620"/>
                  </a:lnTo>
                  <a:close/>
                  <a:moveTo>
                    <a:pt x="1117600" y="7620"/>
                  </a:moveTo>
                  <a:lnTo>
                    <a:pt x="1130300" y="7620"/>
                  </a:lnTo>
                  <a:lnTo>
                    <a:pt x="1117600" y="7620"/>
                  </a:lnTo>
                  <a:close/>
                  <a:moveTo>
                    <a:pt x="1143000" y="7620"/>
                  </a:moveTo>
                  <a:lnTo>
                    <a:pt x="1155700" y="7620"/>
                  </a:lnTo>
                  <a:lnTo>
                    <a:pt x="1143000" y="7620"/>
                  </a:lnTo>
                  <a:close/>
                  <a:moveTo>
                    <a:pt x="1168400" y="7620"/>
                  </a:moveTo>
                  <a:lnTo>
                    <a:pt x="1181100" y="7620"/>
                  </a:lnTo>
                  <a:lnTo>
                    <a:pt x="1168400" y="7620"/>
                  </a:lnTo>
                  <a:close/>
                  <a:moveTo>
                    <a:pt x="1193800" y="7620"/>
                  </a:moveTo>
                  <a:lnTo>
                    <a:pt x="1206500" y="7620"/>
                  </a:lnTo>
                  <a:lnTo>
                    <a:pt x="1193800" y="7620"/>
                  </a:lnTo>
                  <a:close/>
                  <a:moveTo>
                    <a:pt x="1219200" y="7620"/>
                  </a:moveTo>
                  <a:lnTo>
                    <a:pt x="1231900" y="7620"/>
                  </a:lnTo>
                  <a:lnTo>
                    <a:pt x="1219200" y="7620"/>
                  </a:lnTo>
                  <a:close/>
                  <a:moveTo>
                    <a:pt x="1244600" y="7620"/>
                  </a:moveTo>
                  <a:lnTo>
                    <a:pt x="1257300" y="7620"/>
                  </a:lnTo>
                  <a:lnTo>
                    <a:pt x="1244600" y="7620"/>
                  </a:lnTo>
                  <a:close/>
                  <a:moveTo>
                    <a:pt x="1270000" y="7620"/>
                  </a:moveTo>
                  <a:lnTo>
                    <a:pt x="1282700" y="7620"/>
                  </a:lnTo>
                  <a:lnTo>
                    <a:pt x="1270000" y="7620"/>
                  </a:lnTo>
                  <a:close/>
                  <a:moveTo>
                    <a:pt x="1295400" y="7620"/>
                  </a:moveTo>
                  <a:lnTo>
                    <a:pt x="1308100" y="7620"/>
                  </a:lnTo>
                  <a:lnTo>
                    <a:pt x="1295400" y="7620"/>
                  </a:lnTo>
                  <a:close/>
                  <a:moveTo>
                    <a:pt x="1320800" y="7620"/>
                  </a:moveTo>
                  <a:lnTo>
                    <a:pt x="1333500" y="7620"/>
                  </a:lnTo>
                  <a:lnTo>
                    <a:pt x="1320800" y="7620"/>
                  </a:lnTo>
                  <a:close/>
                  <a:moveTo>
                    <a:pt x="1346200" y="7620"/>
                  </a:moveTo>
                  <a:lnTo>
                    <a:pt x="1358900" y="7620"/>
                  </a:lnTo>
                  <a:lnTo>
                    <a:pt x="1346200" y="7620"/>
                  </a:lnTo>
                  <a:close/>
                  <a:moveTo>
                    <a:pt x="1371600" y="7620"/>
                  </a:moveTo>
                  <a:lnTo>
                    <a:pt x="1384300" y="7620"/>
                  </a:lnTo>
                  <a:lnTo>
                    <a:pt x="1371600" y="7620"/>
                  </a:lnTo>
                  <a:close/>
                  <a:moveTo>
                    <a:pt x="1397000" y="7620"/>
                  </a:moveTo>
                  <a:lnTo>
                    <a:pt x="1409700" y="7620"/>
                  </a:lnTo>
                  <a:lnTo>
                    <a:pt x="1397000" y="7620"/>
                  </a:lnTo>
                  <a:close/>
                  <a:moveTo>
                    <a:pt x="1422400" y="7620"/>
                  </a:moveTo>
                  <a:lnTo>
                    <a:pt x="1435100" y="7620"/>
                  </a:lnTo>
                  <a:lnTo>
                    <a:pt x="1422400" y="7620"/>
                  </a:lnTo>
                  <a:close/>
                  <a:moveTo>
                    <a:pt x="1447800" y="7620"/>
                  </a:moveTo>
                  <a:lnTo>
                    <a:pt x="1460500" y="7620"/>
                  </a:lnTo>
                  <a:lnTo>
                    <a:pt x="1447800" y="7620"/>
                  </a:lnTo>
                  <a:close/>
                  <a:moveTo>
                    <a:pt x="1473200" y="7620"/>
                  </a:moveTo>
                  <a:lnTo>
                    <a:pt x="1485900" y="7620"/>
                  </a:lnTo>
                  <a:lnTo>
                    <a:pt x="1473200" y="7620"/>
                  </a:lnTo>
                  <a:close/>
                  <a:moveTo>
                    <a:pt x="1498600" y="7620"/>
                  </a:moveTo>
                  <a:lnTo>
                    <a:pt x="1511300" y="7620"/>
                  </a:lnTo>
                  <a:lnTo>
                    <a:pt x="1498600" y="7620"/>
                  </a:lnTo>
                  <a:close/>
                  <a:moveTo>
                    <a:pt x="1524000" y="7620"/>
                  </a:moveTo>
                  <a:lnTo>
                    <a:pt x="1536700" y="7620"/>
                  </a:lnTo>
                  <a:lnTo>
                    <a:pt x="1524000" y="7620"/>
                  </a:lnTo>
                  <a:close/>
                  <a:moveTo>
                    <a:pt x="1549400" y="7620"/>
                  </a:moveTo>
                  <a:lnTo>
                    <a:pt x="1562100" y="7620"/>
                  </a:lnTo>
                  <a:lnTo>
                    <a:pt x="1549400" y="7620"/>
                  </a:lnTo>
                  <a:close/>
                  <a:moveTo>
                    <a:pt x="1574800" y="7620"/>
                  </a:moveTo>
                  <a:lnTo>
                    <a:pt x="1587500" y="7620"/>
                  </a:lnTo>
                  <a:lnTo>
                    <a:pt x="1574800" y="7620"/>
                  </a:lnTo>
                  <a:close/>
                  <a:moveTo>
                    <a:pt x="1600200" y="7620"/>
                  </a:moveTo>
                  <a:lnTo>
                    <a:pt x="1612900" y="7620"/>
                  </a:lnTo>
                  <a:lnTo>
                    <a:pt x="1600200" y="7620"/>
                  </a:lnTo>
                  <a:close/>
                  <a:moveTo>
                    <a:pt x="1625600" y="7620"/>
                  </a:moveTo>
                  <a:lnTo>
                    <a:pt x="1638300" y="7620"/>
                  </a:lnTo>
                  <a:lnTo>
                    <a:pt x="1625600" y="7620"/>
                  </a:lnTo>
                  <a:close/>
                  <a:moveTo>
                    <a:pt x="1651000" y="7620"/>
                  </a:moveTo>
                  <a:lnTo>
                    <a:pt x="1663700" y="7620"/>
                  </a:lnTo>
                  <a:lnTo>
                    <a:pt x="1651000" y="7620"/>
                  </a:lnTo>
                  <a:close/>
                  <a:moveTo>
                    <a:pt x="1676400" y="7620"/>
                  </a:moveTo>
                  <a:lnTo>
                    <a:pt x="1689100" y="7620"/>
                  </a:lnTo>
                  <a:lnTo>
                    <a:pt x="1676400" y="7620"/>
                  </a:lnTo>
                  <a:close/>
                  <a:moveTo>
                    <a:pt x="1701800" y="7620"/>
                  </a:moveTo>
                  <a:lnTo>
                    <a:pt x="1714500" y="7620"/>
                  </a:lnTo>
                  <a:lnTo>
                    <a:pt x="1701800" y="7620"/>
                  </a:lnTo>
                  <a:close/>
                  <a:moveTo>
                    <a:pt x="1727200" y="7620"/>
                  </a:moveTo>
                  <a:lnTo>
                    <a:pt x="1739900" y="7620"/>
                  </a:lnTo>
                  <a:lnTo>
                    <a:pt x="1727200" y="7620"/>
                  </a:lnTo>
                  <a:close/>
                  <a:moveTo>
                    <a:pt x="1752600" y="7620"/>
                  </a:moveTo>
                  <a:lnTo>
                    <a:pt x="1765300" y="7620"/>
                  </a:lnTo>
                  <a:lnTo>
                    <a:pt x="1752600" y="7620"/>
                  </a:lnTo>
                  <a:close/>
                  <a:moveTo>
                    <a:pt x="1778000" y="7620"/>
                  </a:moveTo>
                  <a:lnTo>
                    <a:pt x="1790700" y="7620"/>
                  </a:lnTo>
                  <a:lnTo>
                    <a:pt x="1778000" y="7620"/>
                  </a:lnTo>
                  <a:close/>
                  <a:moveTo>
                    <a:pt x="1803400" y="7620"/>
                  </a:moveTo>
                  <a:lnTo>
                    <a:pt x="1816100" y="7620"/>
                  </a:lnTo>
                  <a:lnTo>
                    <a:pt x="1803400" y="7620"/>
                  </a:lnTo>
                  <a:close/>
                  <a:moveTo>
                    <a:pt x="1828800" y="7620"/>
                  </a:moveTo>
                  <a:lnTo>
                    <a:pt x="1841500" y="7620"/>
                  </a:lnTo>
                  <a:lnTo>
                    <a:pt x="1828800" y="7620"/>
                  </a:lnTo>
                  <a:close/>
                  <a:moveTo>
                    <a:pt x="1854200" y="7620"/>
                  </a:moveTo>
                  <a:lnTo>
                    <a:pt x="1866900" y="7620"/>
                  </a:lnTo>
                  <a:lnTo>
                    <a:pt x="1854200" y="7620"/>
                  </a:lnTo>
                  <a:close/>
                  <a:moveTo>
                    <a:pt x="1879600" y="7620"/>
                  </a:moveTo>
                  <a:lnTo>
                    <a:pt x="1892300" y="7620"/>
                  </a:lnTo>
                  <a:lnTo>
                    <a:pt x="1879600" y="7620"/>
                  </a:lnTo>
                  <a:close/>
                  <a:moveTo>
                    <a:pt x="1905000" y="7620"/>
                  </a:moveTo>
                  <a:lnTo>
                    <a:pt x="1917700" y="7620"/>
                  </a:lnTo>
                  <a:lnTo>
                    <a:pt x="1905000" y="7620"/>
                  </a:lnTo>
                  <a:close/>
                  <a:moveTo>
                    <a:pt x="1930400" y="7620"/>
                  </a:moveTo>
                  <a:lnTo>
                    <a:pt x="1943100" y="7620"/>
                  </a:lnTo>
                  <a:lnTo>
                    <a:pt x="1930400" y="7620"/>
                  </a:lnTo>
                  <a:close/>
                  <a:moveTo>
                    <a:pt x="1955800" y="7620"/>
                  </a:moveTo>
                  <a:lnTo>
                    <a:pt x="1968500" y="7620"/>
                  </a:lnTo>
                  <a:lnTo>
                    <a:pt x="1955800" y="7620"/>
                  </a:lnTo>
                  <a:close/>
                  <a:moveTo>
                    <a:pt x="1981200" y="7620"/>
                  </a:moveTo>
                  <a:lnTo>
                    <a:pt x="1993900" y="7620"/>
                  </a:lnTo>
                  <a:lnTo>
                    <a:pt x="1981200" y="7620"/>
                  </a:lnTo>
                  <a:close/>
                  <a:moveTo>
                    <a:pt x="2006600" y="7620"/>
                  </a:moveTo>
                  <a:lnTo>
                    <a:pt x="2019300" y="7620"/>
                  </a:lnTo>
                  <a:lnTo>
                    <a:pt x="2006600" y="7620"/>
                  </a:lnTo>
                  <a:close/>
                  <a:moveTo>
                    <a:pt x="2032000" y="7620"/>
                  </a:moveTo>
                  <a:lnTo>
                    <a:pt x="2044700" y="7620"/>
                  </a:lnTo>
                  <a:lnTo>
                    <a:pt x="2032000" y="7620"/>
                  </a:lnTo>
                  <a:close/>
                  <a:moveTo>
                    <a:pt x="2057400" y="7620"/>
                  </a:moveTo>
                  <a:lnTo>
                    <a:pt x="2070100" y="7620"/>
                  </a:lnTo>
                  <a:lnTo>
                    <a:pt x="2057400" y="7620"/>
                  </a:lnTo>
                  <a:close/>
                  <a:moveTo>
                    <a:pt x="2082800" y="7620"/>
                  </a:moveTo>
                  <a:lnTo>
                    <a:pt x="2095500" y="7620"/>
                  </a:lnTo>
                  <a:lnTo>
                    <a:pt x="2082800" y="7620"/>
                  </a:lnTo>
                  <a:close/>
                  <a:moveTo>
                    <a:pt x="2108200" y="7620"/>
                  </a:moveTo>
                  <a:lnTo>
                    <a:pt x="2120900" y="7620"/>
                  </a:lnTo>
                  <a:lnTo>
                    <a:pt x="2108200" y="7620"/>
                  </a:lnTo>
                  <a:close/>
                  <a:moveTo>
                    <a:pt x="2133600" y="7620"/>
                  </a:moveTo>
                  <a:lnTo>
                    <a:pt x="2146300" y="7620"/>
                  </a:lnTo>
                  <a:lnTo>
                    <a:pt x="2133600" y="7620"/>
                  </a:lnTo>
                  <a:close/>
                  <a:moveTo>
                    <a:pt x="2159000" y="7620"/>
                  </a:moveTo>
                  <a:lnTo>
                    <a:pt x="2171700" y="7620"/>
                  </a:lnTo>
                  <a:lnTo>
                    <a:pt x="2159000" y="7620"/>
                  </a:lnTo>
                  <a:close/>
                  <a:moveTo>
                    <a:pt x="2184400" y="7620"/>
                  </a:moveTo>
                  <a:lnTo>
                    <a:pt x="2197100" y="7620"/>
                  </a:lnTo>
                  <a:lnTo>
                    <a:pt x="2184400" y="7620"/>
                  </a:lnTo>
                  <a:close/>
                  <a:moveTo>
                    <a:pt x="2209800" y="7620"/>
                  </a:moveTo>
                  <a:lnTo>
                    <a:pt x="2222500" y="7620"/>
                  </a:lnTo>
                  <a:lnTo>
                    <a:pt x="2209800" y="7620"/>
                  </a:lnTo>
                  <a:close/>
                  <a:moveTo>
                    <a:pt x="2235200" y="7620"/>
                  </a:moveTo>
                  <a:lnTo>
                    <a:pt x="2247900" y="7620"/>
                  </a:lnTo>
                  <a:lnTo>
                    <a:pt x="2235200" y="7620"/>
                  </a:lnTo>
                  <a:close/>
                  <a:moveTo>
                    <a:pt x="2260600" y="7620"/>
                  </a:moveTo>
                  <a:lnTo>
                    <a:pt x="2273300" y="7620"/>
                  </a:lnTo>
                  <a:lnTo>
                    <a:pt x="2260600" y="7620"/>
                  </a:lnTo>
                  <a:close/>
                  <a:moveTo>
                    <a:pt x="2286000" y="7620"/>
                  </a:moveTo>
                  <a:lnTo>
                    <a:pt x="2298700" y="7620"/>
                  </a:lnTo>
                  <a:lnTo>
                    <a:pt x="2286000" y="7620"/>
                  </a:lnTo>
                  <a:close/>
                  <a:moveTo>
                    <a:pt x="2311400" y="7620"/>
                  </a:moveTo>
                  <a:lnTo>
                    <a:pt x="2324100" y="7620"/>
                  </a:lnTo>
                  <a:lnTo>
                    <a:pt x="2311400" y="7620"/>
                  </a:lnTo>
                  <a:close/>
                  <a:moveTo>
                    <a:pt x="2336800" y="7620"/>
                  </a:moveTo>
                  <a:lnTo>
                    <a:pt x="2349500" y="7620"/>
                  </a:lnTo>
                  <a:lnTo>
                    <a:pt x="2336800" y="7620"/>
                  </a:lnTo>
                  <a:close/>
                  <a:moveTo>
                    <a:pt x="2362200" y="7620"/>
                  </a:moveTo>
                  <a:lnTo>
                    <a:pt x="2374900" y="7620"/>
                  </a:lnTo>
                  <a:lnTo>
                    <a:pt x="2362200" y="7620"/>
                  </a:lnTo>
                  <a:close/>
                  <a:moveTo>
                    <a:pt x="2387600" y="7620"/>
                  </a:moveTo>
                  <a:lnTo>
                    <a:pt x="2400300" y="7620"/>
                  </a:lnTo>
                  <a:lnTo>
                    <a:pt x="2387600" y="7620"/>
                  </a:lnTo>
                  <a:close/>
                  <a:moveTo>
                    <a:pt x="2413000" y="7620"/>
                  </a:moveTo>
                  <a:lnTo>
                    <a:pt x="2425700" y="7620"/>
                  </a:lnTo>
                  <a:lnTo>
                    <a:pt x="2413000" y="7620"/>
                  </a:lnTo>
                  <a:close/>
                  <a:moveTo>
                    <a:pt x="2438400" y="7620"/>
                  </a:moveTo>
                  <a:lnTo>
                    <a:pt x="2451100" y="7620"/>
                  </a:lnTo>
                  <a:lnTo>
                    <a:pt x="2438400" y="7620"/>
                  </a:lnTo>
                  <a:close/>
                  <a:moveTo>
                    <a:pt x="2463800" y="7620"/>
                  </a:moveTo>
                  <a:lnTo>
                    <a:pt x="2476500" y="7620"/>
                  </a:lnTo>
                  <a:lnTo>
                    <a:pt x="2463800" y="7620"/>
                  </a:lnTo>
                  <a:close/>
                  <a:moveTo>
                    <a:pt x="2489200" y="7620"/>
                  </a:moveTo>
                  <a:lnTo>
                    <a:pt x="2501900" y="7620"/>
                  </a:lnTo>
                  <a:lnTo>
                    <a:pt x="2489200" y="7620"/>
                  </a:lnTo>
                  <a:close/>
                  <a:moveTo>
                    <a:pt x="2514600" y="7620"/>
                  </a:moveTo>
                  <a:lnTo>
                    <a:pt x="2527300" y="7620"/>
                  </a:lnTo>
                  <a:lnTo>
                    <a:pt x="2514600" y="7620"/>
                  </a:lnTo>
                  <a:close/>
                  <a:moveTo>
                    <a:pt x="2540000" y="7620"/>
                  </a:moveTo>
                  <a:lnTo>
                    <a:pt x="2552700" y="7620"/>
                  </a:lnTo>
                  <a:lnTo>
                    <a:pt x="2540000" y="7620"/>
                  </a:lnTo>
                  <a:close/>
                  <a:moveTo>
                    <a:pt x="2565400" y="7620"/>
                  </a:moveTo>
                  <a:lnTo>
                    <a:pt x="2578100" y="7620"/>
                  </a:lnTo>
                  <a:lnTo>
                    <a:pt x="2565400" y="7620"/>
                  </a:lnTo>
                  <a:close/>
                  <a:moveTo>
                    <a:pt x="2590800" y="7620"/>
                  </a:moveTo>
                  <a:lnTo>
                    <a:pt x="2603500" y="7620"/>
                  </a:lnTo>
                  <a:lnTo>
                    <a:pt x="2590800" y="7620"/>
                  </a:lnTo>
                  <a:close/>
                  <a:moveTo>
                    <a:pt x="2616200" y="7620"/>
                  </a:moveTo>
                  <a:lnTo>
                    <a:pt x="2628900" y="7620"/>
                  </a:lnTo>
                  <a:lnTo>
                    <a:pt x="2616200" y="7620"/>
                  </a:lnTo>
                  <a:close/>
                  <a:moveTo>
                    <a:pt x="2641600" y="7620"/>
                  </a:moveTo>
                  <a:lnTo>
                    <a:pt x="2654300" y="7620"/>
                  </a:lnTo>
                  <a:lnTo>
                    <a:pt x="2641600" y="7620"/>
                  </a:lnTo>
                  <a:close/>
                  <a:moveTo>
                    <a:pt x="2667000" y="7620"/>
                  </a:moveTo>
                  <a:lnTo>
                    <a:pt x="2679700" y="7620"/>
                  </a:lnTo>
                  <a:lnTo>
                    <a:pt x="2667000" y="7620"/>
                  </a:lnTo>
                  <a:close/>
                  <a:moveTo>
                    <a:pt x="2692400" y="7620"/>
                  </a:moveTo>
                  <a:lnTo>
                    <a:pt x="2705100" y="7620"/>
                  </a:lnTo>
                  <a:lnTo>
                    <a:pt x="2692400" y="7620"/>
                  </a:lnTo>
                  <a:close/>
                  <a:moveTo>
                    <a:pt x="2717800" y="7620"/>
                  </a:moveTo>
                  <a:lnTo>
                    <a:pt x="2730500" y="7620"/>
                  </a:lnTo>
                  <a:lnTo>
                    <a:pt x="2717800" y="7620"/>
                  </a:lnTo>
                  <a:close/>
                  <a:moveTo>
                    <a:pt x="2743200" y="7620"/>
                  </a:moveTo>
                  <a:lnTo>
                    <a:pt x="2755900" y="7620"/>
                  </a:lnTo>
                  <a:lnTo>
                    <a:pt x="2743200" y="7620"/>
                  </a:lnTo>
                  <a:close/>
                  <a:moveTo>
                    <a:pt x="2768600" y="7620"/>
                  </a:moveTo>
                  <a:lnTo>
                    <a:pt x="2781300" y="7620"/>
                  </a:lnTo>
                  <a:lnTo>
                    <a:pt x="2768600" y="7620"/>
                  </a:lnTo>
                  <a:close/>
                  <a:moveTo>
                    <a:pt x="2794000" y="7620"/>
                  </a:moveTo>
                  <a:lnTo>
                    <a:pt x="2806700" y="7620"/>
                  </a:lnTo>
                  <a:lnTo>
                    <a:pt x="2794000" y="7620"/>
                  </a:lnTo>
                  <a:close/>
                  <a:moveTo>
                    <a:pt x="2819400" y="7620"/>
                  </a:moveTo>
                  <a:lnTo>
                    <a:pt x="2832100" y="7620"/>
                  </a:lnTo>
                  <a:lnTo>
                    <a:pt x="2819400" y="7620"/>
                  </a:lnTo>
                  <a:close/>
                  <a:moveTo>
                    <a:pt x="2844800" y="7620"/>
                  </a:moveTo>
                  <a:lnTo>
                    <a:pt x="2857500" y="7620"/>
                  </a:lnTo>
                  <a:lnTo>
                    <a:pt x="2844800" y="7620"/>
                  </a:lnTo>
                  <a:close/>
                  <a:moveTo>
                    <a:pt x="2870200" y="7620"/>
                  </a:moveTo>
                  <a:lnTo>
                    <a:pt x="2882900" y="7620"/>
                  </a:lnTo>
                  <a:lnTo>
                    <a:pt x="2870200" y="7620"/>
                  </a:lnTo>
                  <a:close/>
                  <a:moveTo>
                    <a:pt x="2895600" y="7620"/>
                  </a:moveTo>
                  <a:lnTo>
                    <a:pt x="2908300" y="7620"/>
                  </a:lnTo>
                  <a:lnTo>
                    <a:pt x="2895600" y="7620"/>
                  </a:lnTo>
                  <a:close/>
                  <a:moveTo>
                    <a:pt x="2921000" y="7620"/>
                  </a:moveTo>
                  <a:lnTo>
                    <a:pt x="2933700" y="7620"/>
                  </a:lnTo>
                  <a:lnTo>
                    <a:pt x="2921000" y="7620"/>
                  </a:lnTo>
                  <a:close/>
                  <a:moveTo>
                    <a:pt x="2946400" y="7620"/>
                  </a:moveTo>
                  <a:lnTo>
                    <a:pt x="2959100" y="7620"/>
                  </a:lnTo>
                  <a:lnTo>
                    <a:pt x="2946400" y="7620"/>
                  </a:lnTo>
                  <a:close/>
                  <a:moveTo>
                    <a:pt x="2971800" y="7620"/>
                  </a:moveTo>
                  <a:lnTo>
                    <a:pt x="2984500" y="7620"/>
                  </a:lnTo>
                  <a:lnTo>
                    <a:pt x="2971800" y="7620"/>
                  </a:lnTo>
                  <a:close/>
                  <a:moveTo>
                    <a:pt x="2997200" y="7620"/>
                  </a:moveTo>
                  <a:lnTo>
                    <a:pt x="3009900" y="7620"/>
                  </a:lnTo>
                  <a:lnTo>
                    <a:pt x="2997200" y="7620"/>
                  </a:lnTo>
                  <a:close/>
                  <a:moveTo>
                    <a:pt x="3022600" y="7620"/>
                  </a:moveTo>
                  <a:lnTo>
                    <a:pt x="3035300" y="7620"/>
                  </a:lnTo>
                  <a:lnTo>
                    <a:pt x="3022600" y="7620"/>
                  </a:lnTo>
                  <a:close/>
                  <a:moveTo>
                    <a:pt x="3048000" y="7620"/>
                  </a:moveTo>
                  <a:lnTo>
                    <a:pt x="3060700" y="7620"/>
                  </a:lnTo>
                  <a:lnTo>
                    <a:pt x="3048000" y="7620"/>
                  </a:lnTo>
                  <a:close/>
                  <a:moveTo>
                    <a:pt x="3073400" y="7620"/>
                  </a:moveTo>
                  <a:lnTo>
                    <a:pt x="3086100" y="7620"/>
                  </a:lnTo>
                  <a:lnTo>
                    <a:pt x="3073400" y="7620"/>
                  </a:lnTo>
                  <a:close/>
                  <a:moveTo>
                    <a:pt x="3098800" y="7620"/>
                  </a:moveTo>
                  <a:lnTo>
                    <a:pt x="3111500" y="7620"/>
                  </a:lnTo>
                  <a:lnTo>
                    <a:pt x="3098800" y="7620"/>
                  </a:lnTo>
                  <a:close/>
                  <a:moveTo>
                    <a:pt x="3124200" y="7620"/>
                  </a:moveTo>
                  <a:lnTo>
                    <a:pt x="3136900" y="7620"/>
                  </a:lnTo>
                  <a:lnTo>
                    <a:pt x="3124200" y="7620"/>
                  </a:lnTo>
                  <a:close/>
                  <a:moveTo>
                    <a:pt x="3149600" y="7620"/>
                  </a:moveTo>
                  <a:lnTo>
                    <a:pt x="3162300" y="7620"/>
                  </a:lnTo>
                  <a:lnTo>
                    <a:pt x="3149600" y="7620"/>
                  </a:lnTo>
                  <a:close/>
                  <a:moveTo>
                    <a:pt x="3175000" y="7620"/>
                  </a:moveTo>
                  <a:lnTo>
                    <a:pt x="3187700" y="7620"/>
                  </a:lnTo>
                  <a:lnTo>
                    <a:pt x="3175000" y="7620"/>
                  </a:lnTo>
                  <a:close/>
                  <a:moveTo>
                    <a:pt x="3200400" y="7620"/>
                  </a:moveTo>
                  <a:lnTo>
                    <a:pt x="3213100" y="7620"/>
                  </a:lnTo>
                  <a:lnTo>
                    <a:pt x="3200400" y="7620"/>
                  </a:lnTo>
                  <a:close/>
                  <a:moveTo>
                    <a:pt x="3225800" y="7620"/>
                  </a:moveTo>
                  <a:lnTo>
                    <a:pt x="3238500" y="7620"/>
                  </a:lnTo>
                  <a:lnTo>
                    <a:pt x="3225800" y="7620"/>
                  </a:lnTo>
                  <a:close/>
                  <a:moveTo>
                    <a:pt x="3251200" y="7620"/>
                  </a:moveTo>
                  <a:lnTo>
                    <a:pt x="3263900" y="7620"/>
                  </a:lnTo>
                  <a:lnTo>
                    <a:pt x="3251200" y="7620"/>
                  </a:lnTo>
                  <a:close/>
                  <a:moveTo>
                    <a:pt x="3276600" y="7620"/>
                  </a:moveTo>
                  <a:lnTo>
                    <a:pt x="3289300" y="7620"/>
                  </a:lnTo>
                  <a:lnTo>
                    <a:pt x="3276600" y="7620"/>
                  </a:lnTo>
                  <a:close/>
                  <a:moveTo>
                    <a:pt x="3302000" y="7620"/>
                  </a:moveTo>
                  <a:lnTo>
                    <a:pt x="3314700" y="7620"/>
                  </a:lnTo>
                  <a:lnTo>
                    <a:pt x="3302000" y="7620"/>
                  </a:lnTo>
                  <a:close/>
                  <a:moveTo>
                    <a:pt x="3327400" y="7620"/>
                  </a:moveTo>
                  <a:lnTo>
                    <a:pt x="3340100" y="7620"/>
                  </a:lnTo>
                  <a:lnTo>
                    <a:pt x="3327400" y="7620"/>
                  </a:lnTo>
                  <a:close/>
                  <a:moveTo>
                    <a:pt x="3352800" y="7620"/>
                  </a:moveTo>
                  <a:lnTo>
                    <a:pt x="3365500" y="7620"/>
                  </a:lnTo>
                  <a:lnTo>
                    <a:pt x="3352800" y="7620"/>
                  </a:lnTo>
                  <a:close/>
                  <a:moveTo>
                    <a:pt x="3378200" y="7620"/>
                  </a:moveTo>
                  <a:lnTo>
                    <a:pt x="3390900" y="7620"/>
                  </a:lnTo>
                  <a:lnTo>
                    <a:pt x="3378200" y="7620"/>
                  </a:lnTo>
                  <a:close/>
                  <a:moveTo>
                    <a:pt x="3403600" y="7620"/>
                  </a:moveTo>
                  <a:lnTo>
                    <a:pt x="3416300" y="7620"/>
                  </a:lnTo>
                  <a:lnTo>
                    <a:pt x="3403600" y="7620"/>
                  </a:lnTo>
                  <a:close/>
                  <a:moveTo>
                    <a:pt x="3429000" y="7620"/>
                  </a:moveTo>
                  <a:lnTo>
                    <a:pt x="3441700" y="7620"/>
                  </a:lnTo>
                  <a:lnTo>
                    <a:pt x="3429000" y="7620"/>
                  </a:lnTo>
                  <a:close/>
                  <a:moveTo>
                    <a:pt x="3454400" y="7620"/>
                  </a:moveTo>
                  <a:lnTo>
                    <a:pt x="3467100" y="7620"/>
                  </a:lnTo>
                  <a:lnTo>
                    <a:pt x="3454400" y="7620"/>
                  </a:lnTo>
                  <a:close/>
                  <a:moveTo>
                    <a:pt x="3479800" y="7620"/>
                  </a:moveTo>
                  <a:lnTo>
                    <a:pt x="3492500" y="7620"/>
                  </a:lnTo>
                  <a:lnTo>
                    <a:pt x="3479800" y="7620"/>
                  </a:lnTo>
                  <a:close/>
                  <a:moveTo>
                    <a:pt x="3505200" y="7620"/>
                  </a:moveTo>
                  <a:lnTo>
                    <a:pt x="3517900" y="7620"/>
                  </a:lnTo>
                  <a:lnTo>
                    <a:pt x="3505200" y="7620"/>
                  </a:lnTo>
                  <a:close/>
                  <a:moveTo>
                    <a:pt x="3530600" y="7620"/>
                  </a:moveTo>
                  <a:lnTo>
                    <a:pt x="3543300" y="7620"/>
                  </a:lnTo>
                  <a:lnTo>
                    <a:pt x="3530600" y="7620"/>
                  </a:lnTo>
                  <a:close/>
                  <a:moveTo>
                    <a:pt x="3556000" y="7620"/>
                  </a:moveTo>
                  <a:lnTo>
                    <a:pt x="3568700" y="7620"/>
                  </a:lnTo>
                  <a:lnTo>
                    <a:pt x="3556000" y="7620"/>
                  </a:lnTo>
                  <a:close/>
                  <a:moveTo>
                    <a:pt x="3581400" y="7620"/>
                  </a:moveTo>
                  <a:lnTo>
                    <a:pt x="3594100" y="7620"/>
                  </a:lnTo>
                  <a:lnTo>
                    <a:pt x="3581400" y="7620"/>
                  </a:lnTo>
                  <a:close/>
                  <a:moveTo>
                    <a:pt x="3606800" y="7620"/>
                  </a:moveTo>
                  <a:lnTo>
                    <a:pt x="3619500" y="7620"/>
                  </a:lnTo>
                  <a:lnTo>
                    <a:pt x="3606800" y="7620"/>
                  </a:lnTo>
                  <a:close/>
                  <a:moveTo>
                    <a:pt x="3632200" y="7620"/>
                  </a:moveTo>
                  <a:lnTo>
                    <a:pt x="3644900" y="7620"/>
                  </a:lnTo>
                  <a:lnTo>
                    <a:pt x="3632200" y="7620"/>
                  </a:lnTo>
                  <a:close/>
                  <a:moveTo>
                    <a:pt x="3657600" y="7620"/>
                  </a:moveTo>
                  <a:lnTo>
                    <a:pt x="3670300" y="7620"/>
                  </a:lnTo>
                  <a:lnTo>
                    <a:pt x="3657600" y="7620"/>
                  </a:lnTo>
                  <a:close/>
                  <a:moveTo>
                    <a:pt x="3683000" y="7620"/>
                  </a:moveTo>
                  <a:lnTo>
                    <a:pt x="3695700" y="7620"/>
                  </a:lnTo>
                  <a:lnTo>
                    <a:pt x="3683000" y="7620"/>
                  </a:lnTo>
                  <a:close/>
                  <a:moveTo>
                    <a:pt x="3708400" y="7620"/>
                  </a:moveTo>
                  <a:lnTo>
                    <a:pt x="3721100" y="7620"/>
                  </a:lnTo>
                  <a:lnTo>
                    <a:pt x="3708400" y="7620"/>
                  </a:lnTo>
                  <a:close/>
                  <a:moveTo>
                    <a:pt x="3733800" y="7620"/>
                  </a:moveTo>
                  <a:lnTo>
                    <a:pt x="3746500" y="7620"/>
                  </a:lnTo>
                  <a:lnTo>
                    <a:pt x="3733800" y="7620"/>
                  </a:lnTo>
                  <a:close/>
                  <a:moveTo>
                    <a:pt x="3759200" y="7620"/>
                  </a:moveTo>
                  <a:lnTo>
                    <a:pt x="3771900" y="7620"/>
                  </a:lnTo>
                  <a:lnTo>
                    <a:pt x="3759200" y="7620"/>
                  </a:lnTo>
                  <a:close/>
                  <a:moveTo>
                    <a:pt x="3784600" y="7620"/>
                  </a:moveTo>
                  <a:lnTo>
                    <a:pt x="3797300" y="7620"/>
                  </a:lnTo>
                  <a:lnTo>
                    <a:pt x="3784600" y="7620"/>
                  </a:lnTo>
                  <a:close/>
                  <a:moveTo>
                    <a:pt x="3810000" y="7620"/>
                  </a:moveTo>
                  <a:lnTo>
                    <a:pt x="3822700" y="7620"/>
                  </a:lnTo>
                  <a:lnTo>
                    <a:pt x="3810000" y="7620"/>
                  </a:lnTo>
                  <a:close/>
                  <a:moveTo>
                    <a:pt x="3835400" y="7620"/>
                  </a:moveTo>
                  <a:lnTo>
                    <a:pt x="3848100" y="7620"/>
                  </a:lnTo>
                  <a:lnTo>
                    <a:pt x="3835400" y="7620"/>
                  </a:lnTo>
                  <a:close/>
                  <a:moveTo>
                    <a:pt x="3860800" y="7620"/>
                  </a:moveTo>
                  <a:lnTo>
                    <a:pt x="3873500" y="7620"/>
                  </a:lnTo>
                  <a:lnTo>
                    <a:pt x="3860800" y="7620"/>
                  </a:lnTo>
                  <a:close/>
                  <a:moveTo>
                    <a:pt x="3886200" y="7620"/>
                  </a:moveTo>
                  <a:lnTo>
                    <a:pt x="3898900" y="7620"/>
                  </a:lnTo>
                  <a:lnTo>
                    <a:pt x="3886200" y="7620"/>
                  </a:lnTo>
                  <a:close/>
                  <a:moveTo>
                    <a:pt x="3911600" y="7620"/>
                  </a:moveTo>
                  <a:lnTo>
                    <a:pt x="3924300" y="7620"/>
                  </a:lnTo>
                  <a:lnTo>
                    <a:pt x="3911600" y="7620"/>
                  </a:lnTo>
                  <a:close/>
                  <a:moveTo>
                    <a:pt x="3937000" y="7620"/>
                  </a:moveTo>
                  <a:lnTo>
                    <a:pt x="3949700" y="7620"/>
                  </a:lnTo>
                  <a:lnTo>
                    <a:pt x="3937000" y="7620"/>
                  </a:lnTo>
                  <a:close/>
                  <a:moveTo>
                    <a:pt x="3962400" y="7620"/>
                  </a:moveTo>
                  <a:lnTo>
                    <a:pt x="3975100" y="7620"/>
                  </a:lnTo>
                  <a:lnTo>
                    <a:pt x="3962400" y="7620"/>
                  </a:lnTo>
                  <a:close/>
                  <a:moveTo>
                    <a:pt x="3987800" y="7620"/>
                  </a:moveTo>
                  <a:lnTo>
                    <a:pt x="4000500" y="7620"/>
                  </a:lnTo>
                  <a:lnTo>
                    <a:pt x="3987800" y="7620"/>
                  </a:lnTo>
                  <a:close/>
                  <a:moveTo>
                    <a:pt x="4013200" y="7620"/>
                  </a:moveTo>
                  <a:lnTo>
                    <a:pt x="4025900" y="7620"/>
                  </a:lnTo>
                  <a:lnTo>
                    <a:pt x="4013200" y="7620"/>
                  </a:lnTo>
                  <a:close/>
                  <a:moveTo>
                    <a:pt x="4038600" y="7620"/>
                  </a:moveTo>
                  <a:lnTo>
                    <a:pt x="4051300" y="7620"/>
                  </a:lnTo>
                  <a:lnTo>
                    <a:pt x="4038600" y="7620"/>
                  </a:lnTo>
                  <a:close/>
                  <a:moveTo>
                    <a:pt x="4064000" y="7620"/>
                  </a:moveTo>
                  <a:lnTo>
                    <a:pt x="4076700" y="7620"/>
                  </a:lnTo>
                  <a:lnTo>
                    <a:pt x="4064000" y="7620"/>
                  </a:lnTo>
                  <a:close/>
                  <a:moveTo>
                    <a:pt x="4089400" y="7620"/>
                  </a:moveTo>
                  <a:lnTo>
                    <a:pt x="4102100" y="7620"/>
                  </a:lnTo>
                  <a:lnTo>
                    <a:pt x="4089400" y="7620"/>
                  </a:lnTo>
                  <a:close/>
                  <a:moveTo>
                    <a:pt x="4114800" y="7620"/>
                  </a:moveTo>
                  <a:lnTo>
                    <a:pt x="4127500" y="7620"/>
                  </a:lnTo>
                  <a:lnTo>
                    <a:pt x="4114800" y="7620"/>
                  </a:lnTo>
                  <a:close/>
                  <a:moveTo>
                    <a:pt x="4140200" y="7620"/>
                  </a:moveTo>
                  <a:lnTo>
                    <a:pt x="4152900" y="7620"/>
                  </a:lnTo>
                  <a:lnTo>
                    <a:pt x="4140200" y="7620"/>
                  </a:lnTo>
                  <a:close/>
                  <a:moveTo>
                    <a:pt x="4165600" y="7620"/>
                  </a:moveTo>
                  <a:lnTo>
                    <a:pt x="4178300" y="7620"/>
                  </a:lnTo>
                  <a:lnTo>
                    <a:pt x="4165600" y="7620"/>
                  </a:lnTo>
                  <a:close/>
                  <a:moveTo>
                    <a:pt x="4191000" y="7620"/>
                  </a:moveTo>
                  <a:lnTo>
                    <a:pt x="4203700" y="7620"/>
                  </a:lnTo>
                  <a:lnTo>
                    <a:pt x="4191000" y="7620"/>
                  </a:lnTo>
                  <a:close/>
                  <a:moveTo>
                    <a:pt x="4216400" y="7620"/>
                  </a:moveTo>
                  <a:lnTo>
                    <a:pt x="4229100" y="7620"/>
                  </a:lnTo>
                  <a:lnTo>
                    <a:pt x="4216400" y="7620"/>
                  </a:lnTo>
                  <a:close/>
                  <a:moveTo>
                    <a:pt x="4241800" y="7620"/>
                  </a:moveTo>
                  <a:lnTo>
                    <a:pt x="4254500" y="7620"/>
                  </a:lnTo>
                  <a:lnTo>
                    <a:pt x="4241800" y="7620"/>
                  </a:lnTo>
                  <a:close/>
                  <a:moveTo>
                    <a:pt x="4267200" y="7620"/>
                  </a:moveTo>
                  <a:lnTo>
                    <a:pt x="4279900" y="7620"/>
                  </a:lnTo>
                  <a:lnTo>
                    <a:pt x="4267200" y="7620"/>
                  </a:lnTo>
                  <a:close/>
                  <a:moveTo>
                    <a:pt x="4292600" y="7620"/>
                  </a:moveTo>
                  <a:lnTo>
                    <a:pt x="4305300" y="7620"/>
                  </a:lnTo>
                  <a:lnTo>
                    <a:pt x="4292600" y="7620"/>
                  </a:lnTo>
                  <a:close/>
                  <a:moveTo>
                    <a:pt x="4318000" y="7620"/>
                  </a:moveTo>
                  <a:lnTo>
                    <a:pt x="4330700" y="7620"/>
                  </a:lnTo>
                  <a:lnTo>
                    <a:pt x="4318000" y="7620"/>
                  </a:lnTo>
                  <a:close/>
                  <a:moveTo>
                    <a:pt x="4343400" y="7620"/>
                  </a:moveTo>
                  <a:lnTo>
                    <a:pt x="4356100" y="7620"/>
                  </a:lnTo>
                  <a:lnTo>
                    <a:pt x="4343400" y="7620"/>
                  </a:lnTo>
                  <a:close/>
                  <a:moveTo>
                    <a:pt x="4368800" y="7620"/>
                  </a:moveTo>
                  <a:lnTo>
                    <a:pt x="4381500" y="7620"/>
                  </a:lnTo>
                  <a:lnTo>
                    <a:pt x="4368800" y="7620"/>
                  </a:lnTo>
                  <a:close/>
                  <a:moveTo>
                    <a:pt x="4394200" y="7620"/>
                  </a:moveTo>
                  <a:lnTo>
                    <a:pt x="4406900" y="7620"/>
                  </a:lnTo>
                  <a:lnTo>
                    <a:pt x="4394200" y="7620"/>
                  </a:lnTo>
                  <a:close/>
                  <a:moveTo>
                    <a:pt x="4419600" y="7620"/>
                  </a:moveTo>
                  <a:lnTo>
                    <a:pt x="4432300" y="7620"/>
                  </a:lnTo>
                  <a:lnTo>
                    <a:pt x="4419600" y="7620"/>
                  </a:lnTo>
                  <a:close/>
                  <a:moveTo>
                    <a:pt x="4445000" y="7620"/>
                  </a:moveTo>
                  <a:lnTo>
                    <a:pt x="4457700" y="7620"/>
                  </a:lnTo>
                  <a:lnTo>
                    <a:pt x="4445000" y="7620"/>
                  </a:lnTo>
                  <a:close/>
                  <a:moveTo>
                    <a:pt x="4470400" y="7620"/>
                  </a:moveTo>
                  <a:lnTo>
                    <a:pt x="4483100" y="7620"/>
                  </a:lnTo>
                  <a:lnTo>
                    <a:pt x="4470400" y="7620"/>
                  </a:lnTo>
                  <a:close/>
                  <a:moveTo>
                    <a:pt x="4495800" y="7620"/>
                  </a:moveTo>
                  <a:lnTo>
                    <a:pt x="4508500" y="7620"/>
                  </a:lnTo>
                  <a:lnTo>
                    <a:pt x="4495800" y="7620"/>
                  </a:lnTo>
                  <a:close/>
                  <a:moveTo>
                    <a:pt x="4521200" y="7620"/>
                  </a:moveTo>
                  <a:lnTo>
                    <a:pt x="4533900" y="7620"/>
                  </a:lnTo>
                  <a:lnTo>
                    <a:pt x="4521200" y="7620"/>
                  </a:lnTo>
                  <a:close/>
                  <a:moveTo>
                    <a:pt x="4546600" y="7620"/>
                  </a:moveTo>
                  <a:lnTo>
                    <a:pt x="4559300" y="7620"/>
                  </a:lnTo>
                  <a:lnTo>
                    <a:pt x="4546600" y="7620"/>
                  </a:lnTo>
                  <a:close/>
                  <a:moveTo>
                    <a:pt x="4572000" y="7620"/>
                  </a:moveTo>
                  <a:lnTo>
                    <a:pt x="4584700" y="7620"/>
                  </a:lnTo>
                  <a:lnTo>
                    <a:pt x="4572000" y="7620"/>
                  </a:lnTo>
                  <a:close/>
                  <a:moveTo>
                    <a:pt x="4597400" y="7620"/>
                  </a:moveTo>
                  <a:lnTo>
                    <a:pt x="4610100" y="7620"/>
                  </a:lnTo>
                  <a:lnTo>
                    <a:pt x="4597400" y="7620"/>
                  </a:lnTo>
                  <a:close/>
                  <a:moveTo>
                    <a:pt x="4622800" y="7620"/>
                  </a:moveTo>
                  <a:lnTo>
                    <a:pt x="4635500" y="7620"/>
                  </a:lnTo>
                  <a:lnTo>
                    <a:pt x="4622800" y="7620"/>
                  </a:lnTo>
                  <a:close/>
                  <a:moveTo>
                    <a:pt x="4648200" y="7620"/>
                  </a:moveTo>
                  <a:lnTo>
                    <a:pt x="4660900" y="7620"/>
                  </a:lnTo>
                  <a:lnTo>
                    <a:pt x="4648200" y="7620"/>
                  </a:lnTo>
                  <a:close/>
                  <a:moveTo>
                    <a:pt x="4673600" y="7620"/>
                  </a:moveTo>
                  <a:lnTo>
                    <a:pt x="4686300" y="7620"/>
                  </a:lnTo>
                  <a:lnTo>
                    <a:pt x="4673600" y="7620"/>
                  </a:lnTo>
                  <a:close/>
                  <a:moveTo>
                    <a:pt x="4699000" y="7620"/>
                  </a:moveTo>
                  <a:lnTo>
                    <a:pt x="4711700" y="7620"/>
                  </a:lnTo>
                  <a:lnTo>
                    <a:pt x="4699000" y="7620"/>
                  </a:lnTo>
                  <a:close/>
                  <a:moveTo>
                    <a:pt x="4724400" y="7620"/>
                  </a:moveTo>
                  <a:lnTo>
                    <a:pt x="4737100" y="7620"/>
                  </a:lnTo>
                  <a:lnTo>
                    <a:pt x="4724400" y="7620"/>
                  </a:lnTo>
                  <a:close/>
                  <a:moveTo>
                    <a:pt x="4749800" y="7620"/>
                  </a:moveTo>
                  <a:lnTo>
                    <a:pt x="4762500" y="7620"/>
                  </a:lnTo>
                  <a:lnTo>
                    <a:pt x="4749800" y="7620"/>
                  </a:lnTo>
                  <a:close/>
                  <a:moveTo>
                    <a:pt x="4775200" y="7620"/>
                  </a:moveTo>
                  <a:lnTo>
                    <a:pt x="4787900" y="7620"/>
                  </a:lnTo>
                  <a:lnTo>
                    <a:pt x="4775200" y="7620"/>
                  </a:lnTo>
                  <a:close/>
                  <a:moveTo>
                    <a:pt x="4800600" y="7620"/>
                  </a:moveTo>
                  <a:lnTo>
                    <a:pt x="4813300" y="7620"/>
                  </a:lnTo>
                  <a:lnTo>
                    <a:pt x="4800600" y="7620"/>
                  </a:lnTo>
                  <a:close/>
                  <a:moveTo>
                    <a:pt x="4826000" y="7620"/>
                  </a:moveTo>
                  <a:lnTo>
                    <a:pt x="4838700" y="7620"/>
                  </a:lnTo>
                  <a:lnTo>
                    <a:pt x="4826000" y="7620"/>
                  </a:lnTo>
                  <a:close/>
                  <a:moveTo>
                    <a:pt x="4851400" y="7620"/>
                  </a:moveTo>
                  <a:lnTo>
                    <a:pt x="4864100" y="7620"/>
                  </a:lnTo>
                  <a:lnTo>
                    <a:pt x="4851400" y="7620"/>
                  </a:lnTo>
                  <a:close/>
                  <a:moveTo>
                    <a:pt x="4876800" y="7620"/>
                  </a:moveTo>
                  <a:lnTo>
                    <a:pt x="4889500" y="7620"/>
                  </a:lnTo>
                  <a:lnTo>
                    <a:pt x="4876800" y="7620"/>
                  </a:lnTo>
                  <a:close/>
                  <a:moveTo>
                    <a:pt x="4902200" y="7620"/>
                  </a:moveTo>
                  <a:lnTo>
                    <a:pt x="4914900" y="7620"/>
                  </a:lnTo>
                  <a:lnTo>
                    <a:pt x="4902200" y="7620"/>
                  </a:lnTo>
                  <a:close/>
                  <a:moveTo>
                    <a:pt x="4927600" y="7620"/>
                  </a:moveTo>
                  <a:lnTo>
                    <a:pt x="4940300" y="7620"/>
                  </a:lnTo>
                  <a:lnTo>
                    <a:pt x="4927600" y="7620"/>
                  </a:lnTo>
                  <a:close/>
                  <a:moveTo>
                    <a:pt x="4953000" y="7620"/>
                  </a:moveTo>
                  <a:lnTo>
                    <a:pt x="4965700" y="7620"/>
                  </a:lnTo>
                  <a:lnTo>
                    <a:pt x="4953000" y="7620"/>
                  </a:lnTo>
                  <a:close/>
                  <a:moveTo>
                    <a:pt x="4978400" y="7620"/>
                  </a:moveTo>
                  <a:lnTo>
                    <a:pt x="4991100" y="7620"/>
                  </a:lnTo>
                  <a:lnTo>
                    <a:pt x="4978400" y="7620"/>
                  </a:lnTo>
                  <a:close/>
                  <a:moveTo>
                    <a:pt x="5003800" y="7620"/>
                  </a:moveTo>
                  <a:lnTo>
                    <a:pt x="5016500" y="7620"/>
                  </a:lnTo>
                  <a:lnTo>
                    <a:pt x="5003800" y="7620"/>
                  </a:lnTo>
                  <a:close/>
                  <a:moveTo>
                    <a:pt x="5029200" y="7620"/>
                  </a:moveTo>
                  <a:lnTo>
                    <a:pt x="5041900" y="7620"/>
                  </a:lnTo>
                  <a:lnTo>
                    <a:pt x="5029200" y="7620"/>
                  </a:lnTo>
                  <a:close/>
                  <a:moveTo>
                    <a:pt x="5054600" y="7620"/>
                  </a:moveTo>
                  <a:lnTo>
                    <a:pt x="5067300" y="7620"/>
                  </a:lnTo>
                  <a:lnTo>
                    <a:pt x="5054600" y="7620"/>
                  </a:lnTo>
                  <a:close/>
                  <a:moveTo>
                    <a:pt x="5080000" y="7620"/>
                  </a:moveTo>
                  <a:lnTo>
                    <a:pt x="5092700" y="7620"/>
                  </a:lnTo>
                  <a:lnTo>
                    <a:pt x="5080000" y="7620"/>
                  </a:lnTo>
                  <a:close/>
                  <a:moveTo>
                    <a:pt x="5105400" y="7620"/>
                  </a:moveTo>
                  <a:lnTo>
                    <a:pt x="5118100" y="7620"/>
                  </a:lnTo>
                  <a:lnTo>
                    <a:pt x="5105400" y="7620"/>
                  </a:lnTo>
                  <a:close/>
                  <a:moveTo>
                    <a:pt x="5130800" y="7620"/>
                  </a:moveTo>
                  <a:lnTo>
                    <a:pt x="5143500" y="7620"/>
                  </a:lnTo>
                  <a:lnTo>
                    <a:pt x="5130800" y="7620"/>
                  </a:lnTo>
                  <a:close/>
                  <a:moveTo>
                    <a:pt x="5156200" y="7620"/>
                  </a:moveTo>
                  <a:lnTo>
                    <a:pt x="5168900" y="7620"/>
                  </a:lnTo>
                  <a:lnTo>
                    <a:pt x="5156200" y="7620"/>
                  </a:lnTo>
                  <a:close/>
                  <a:moveTo>
                    <a:pt x="5181600" y="7620"/>
                  </a:moveTo>
                  <a:lnTo>
                    <a:pt x="5194300" y="7620"/>
                  </a:lnTo>
                  <a:lnTo>
                    <a:pt x="5181600" y="7620"/>
                  </a:lnTo>
                  <a:close/>
                  <a:moveTo>
                    <a:pt x="0" y="0"/>
                  </a:moveTo>
                  <a:lnTo>
                    <a:pt x="12700" y="0"/>
                  </a:lnTo>
                  <a:lnTo>
                    <a:pt x="12700" y="7620"/>
                  </a:lnTo>
                  <a:lnTo>
                    <a:pt x="0" y="7620"/>
                  </a:lnTo>
                  <a:close/>
                </a:path>
              </a:pathLst>
            </a:custGeom>
            <a:solidFill>
              <a:srgbClr val="C8D8E4"/>
            </a:solidFill>
          </p:spPr>
        </p:sp>
      </p:grpSp>
      <p:grpSp>
        <p:nvGrpSpPr>
          <p:cNvPr name="Group 46" id="46"/>
          <p:cNvGrpSpPr/>
          <p:nvPr/>
        </p:nvGrpSpPr>
        <p:grpSpPr>
          <a:xfrm rot="0">
            <a:off x="9198674" y="1641158"/>
            <a:ext cx="4240911" cy="1655445"/>
            <a:chOff x="0" y="0"/>
            <a:chExt cx="5654548" cy="2207260"/>
          </a:xfrm>
        </p:grpSpPr>
        <p:sp>
          <p:nvSpPr>
            <p:cNvPr name="Freeform 47" id="47"/>
            <p:cNvSpPr/>
            <p:nvPr/>
          </p:nvSpPr>
          <p:spPr>
            <a:xfrm flipH="false" flipV="false" rot="0">
              <a:off x="6350" y="6350"/>
              <a:ext cx="5641848" cy="2194560"/>
            </a:xfrm>
            <a:custGeom>
              <a:avLst/>
              <a:gdLst/>
              <a:ahLst/>
              <a:cxnLst/>
              <a:rect r="r" b="b" t="t" l="l"/>
              <a:pathLst>
                <a:path h="2194560" w="5641848">
                  <a:moveTo>
                    <a:pt x="0" y="146304"/>
                  </a:moveTo>
                  <a:cubicBezTo>
                    <a:pt x="0" y="65532"/>
                    <a:pt x="65786" y="0"/>
                    <a:pt x="146812" y="0"/>
                  </a:cubicBezTo>
                  <a:lnTo>
                    <a:pt x="5495036" y="0"/>
                  </a:lnTo>
                  <a:cubicBezTo>
                    <a:pt x="5576189" y="0"/>
                    <a:pt x="5641848" y="65532"/>
                    <a:pt x="5641848" y="146304"/>
                  </a:cubicBezTo>
                  <a:lnTo>
                    <a:pt x="5641848" y="2048256"/>
                  </a:lnTo>
                  <a:cubicBezTo>
                    <a:pt x="5641848" y="2129028"/>
                    <a:pt x="5576062" y="2194560"/>
                    <a:pt x="5495036" y="2194560"/>
                  </a:cubicBezTo>
                  <a:lnTo>
                    <a:pt x="146812" y="2194560"/>
                  </a:lnTo>
                  <a:cubicBezTo>
                    <a:pt x="65786" y="2194560"/>
                    <a:pt x="0" y="2129028"/>
                    <a:pt x="0" y="2048256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Freeform 48" id="48"/>
            <p:cNvSpPr/>
            <p:nvPr/>
          </p:nvSpPr>
          <p:spPr>
            <a:xfrm flipH="false" flipV="false" rot="0">
              <a:off x="0" y="0"/>
              <a:ext cx="5654548" cy="2207260"/>
            </a:xfrm>
            <a:custGeom>
              <a:avLst/>
              <a:gdLst/>
              <a:ahLst/>
              <a:cxnLst/>
              <a:rect r="r" b="b" t="t" l="l"/>
              <a:pathLst>
                <a:path h="2207260" w="5654548">
                  <a:moveTo>
                    <a:pt x="0" y="152654"/>
                  </a:moveTo>
                  <a:cubicBezTo>
                    <a:pt x="0" y="68326"/>
                    <a:pt x="68580" y="0"/>
                    <a:pt x="153162" y="0"/>
                  </a:cubicBezTo>
                  <a:lnTo>
                    <a:pt x="5501386" y="0"/>
                  </a:lnTo>
                  <a:lnTo>
                    <a:pt x="5501386" y="6350"/>
                  </a:lnTo>
                  <a:lnTo>
                    <a:pt x="5501386" y="0"/>
                  </a:lnTo>
                  <a:cubicBezTo>
                    <a:pt x="5585968" y="0"/>
                    <a:pt x="5654548" y="68326"/>
                    <a:pt x="5654548" y="152654"/>
                  </a:cubicBezTo>
                  <a:lnTo>
                    <a:pt x="5648198" y="152654"/>
                  </a:lnTo>
                  <a:lnTo>
                    <a:pt x="5654548" y="152654"/>
                  </a:lnTo>
                  <a:lnTo>
                    <a:pt x="5654548" y="2054606"/>
                  </a:lnTo>
                  <a:lnTo>
                    <a:pt x="5648198" y="2054606"/>
                  </a:lnTo>
                  <a:lnTo>
                    <a:pt x="5654548" y="2054606"/>
                  </a:lnTo>
                  <a:cubicBezTo>
                    <a:pt x="5654548" y="2138934"/>
                    <a:pt x="5585968" y="2207260"/>
                    <a:pt x="5501386" y="2207260"/>
                  </a:cubicBezTo>
                  <a:lnTo>
                    <a:pt x="5501386" y="2200910"/>
                  </a:lnTo>
                  <a:lnTo>
                    <a:pt x="5501386" y="2207260"/>
                  </a:lnTo>
                  <a:lnTo>
                    <a:pt x="153162" y="2207260"/>
                  </a:lnTo>
                  <a:lnTo>
                    <a:pt x="153162" y="2200910"/>
                  </a:lnTo>
                  <a:lnTo>
                    <a:pt x="153162" y="2207260"/>
                  </a:lnTo>
                  <a:cubicBezTo>
                    <a:pt x="68580" y="2207260"/>
                    <a:pt x="0" y="2138934"/>
                    <a:pt x="0" y="2054606"/>
                  </a:cubicBezTo>
                  <a:lnTo>
                    <a:pt x="0" y="152654"/>
                  </a:lnTo>
                  <a:lnTo>
                    <a:pt x="6350" y="152654"/>
                  </a:lnTo>
                  <a:lnTo>
                    <a:pt x="0" y="152654"/>
                  </a:lnTo>
                  <a:moveTo>
                    <a:pt x="12700" y="152654"/>
                  </a:moveTo>
                  <a:lnTo>
                    <a:pt x="12700" y="2054606"/>
                  </a:lnTo>
                  <a:lnTo>
                    <a:pt x="6350" y="2054606"/>
                  </a:lnTo>
                  <a:lnTo>
                    <a:pt x="12700" y="2054606"/>
                  </a:lnTo>
                  <a:cubicBezTo>
                    <a:pt x="12700" y="2131822"/>
                    <a:pt x="75565" y="2194560"/>
                    <a:pt x="153162" y="2194560"/>
                  </a:cubicBezTo>
                  <a:lnTo>
                    <a:pt x="5501386" y="2194560"/>
                  </a:lnTo>
                  <a:cubicBezTo>
                    <a:pt x="5578983" y="2194560"/>
                    <a:pt x="5641848" y="2131822"/>
                    <a:pt x="5641848" y="2054606"/>
                  </a:cubicBezTo>
                  <a:lnTo>
                    <a:pt x="5641848" y="152654"/>
                  </a:lnTo>
                  <a:cubicBezTo>
                    <a:pt x="5641848" y="75438"/>
                    <a:pt x="5578983" y="12700"/>
                    <a:pt x="5501386" y="12700"/>
                  </a:cubicBezTo>
                  <a:lnTo>
                    <a:pt x="153162" y="12700"/>
                  </a:lnTo>
                  <a:lnTo>
                    <a:pt x="153162" y="6350"/>
                  </a:lnTo>
                  <a:lnTo>
                    <a:pt x="153162" y="12700"/>
                  </a:lnTo>
                  <a:cubicBezTo>
                    <a:pt x="75565" y="12700"/>
                    <a:pt x="12700" y="75438"/>
                    <a:pt x="12700" y="152654"/>
                  </a:cubicBezTo>
                  <a:close/>
                </a:path>
              </a:pathLst>
            </a:custGeom>
            <a:solidFill>
              <a:srgbClr val="C8D8E4"/>
            </a:solidFill>
          </p:spPr>
        </p:sp>
      </p:grpSp>
      <p:grpSp>
        <p:nvGrpSpPr>
          <p:cNvPr name="Group 49" id="49"/>
          <p:cNvGrpSpPr/>
          <p:nvPr/>
        </p:nvGrpSpPr>
        <p:grpSpPr>
          <a:xfrm rot="0">
            <a:off x="9368028" y="1728216"/>
            <a:ext cx="3957066" cy="411480"/>
            <a:chOff x="0" y="0"/>
            <a:chExt cx="5276088" cy="548640"/>
          </a:xfrm>
        </p:grpSpPr>
        <p:sp>
          <p:nvSpPr>
            <p:cNvPr name="Freeform 50" id="50"/>
            <p:cNvSpPr/>
            <p:nvPr/>
          </p:nvSpPr>
          <p:spPr>
            <a:xfrm flipH="false" flipV="false" rot="0">
              <a:off x="0" y="0"/>
              <a:ext cx="5276088" cy="548640"/>
            </a:xfrm>
            <a:custGeom>
              <a:avLst/>
              <a:gdLst/>
              <a:ahLst/>
              <a:cxnLst/>
              <a:rect r="r" b="b" t="t" l="l"/>
              <a:pathLst>
                <a:path h="548640" w="5276088">
                  <a:moveTo>
                    <a:pt x="0" y="0"/>
                  </a:moveTo>
                  <a:lnTo>
                    <a:pt x="5276088" y="0"/>
                  </a:lnTo>
                  <a:lnTo>
                    <a:pt x="5276088" y="548640"/>
                  </a:lnTo>
                  <a:lnTo>
                    <a:pt x="0" y="54864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137381" r="0" b="-137381"/>
              </a:stretch>
            </a:blipFill>
          </p:spPr>
        </p:sp>
        <p:sp>
          <p:nvSpPr>
            <p:cNvPr name="TextBox 51" id="51"/>
            <p:cNvSpPr txBox="true"/>
            <p:nvPr/>
          </p:nvSpPr>
          <p:spPr>
            <a:xfrm>
              <a:off x="0" y="-38100"/>
              <a:ext cx="5276088" cy="586740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1800"/>
                </a:lnSpc>
              </a:pPr>
              <a:r>
                <a:rPr lang="en-US" sz="1500" b="true">
                  <a:solidFill>
                    <a:srgbClr val="D4884A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✕  </a:t>
              </a:r>
              <a:r>
                <a:rPr lang="en-US" sz="1500" b="true">
                  <a:solidFill>
                    <a:srgbClr val="1A3A4A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Nicht-Ziele</a:t>
              </a:r>
            </a:p>
          </p:txBody>
        </p:sp>
      </p:grpSp>
      <p:grpSp>
        <p:nvGrpSpPr>
          <p:cNvPr name="Group 52" id="52"/>
          <p:cNvGrpSpPr/>
          <p:nvPr/>
        </p:nvGrpSpPr>
        <p:grpSpPr>
          <a:xfrm rot="0">
            <a:off x="9368028" y="2125980"/>
            <a:ext cx="3902202" cy="301752"/>
            <a:chOff x="0" y="0"/>
            <a:chExt cx="5202936" cy="402336"/>
          </a:xfrm>
        </p:grpSpPr>
        <p:sp>
          <p:nvSpPr>
            <p:cNvPr name="Freeform 53" id="53"/>
            <p:cNvSpPr/>
            <p:nvPr/>
          </p:nvSpPr>
          <p:spPr>
            <a:xfrm flipH="false" flipV="false" rot="0">
              <a:off x="0" y="0"/>
              <a:ext cx="5202936" cy="402336"/>
            </a:xfrm>
            <a:custGeom>
              <a:avLst/>
              <a:gdLst/>
              <a:ahLst/>
              <a:cxnLst/>
              <a:rect r="r" b="b" t="t" l="l"/>
              <a:pathLst>
                <a:path h="402336" w="5202936">
                  <a:moveTo>
                    <a:pt x="0" y="0"/>
                  </a:moveTo>
                  <a:lnTo>
                    <a:pt x="5202936" y="0"/>
                  </a:lnTo>
                  <a:lnTo>
                    <a:pt x="5202936" y="402336"/>
                  </a:lnTo>
                  <a:lnTo>
                    <a:pt x="0" y="402336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201976" r="0" b="-201976"/>
              </a:stretch>
            </a:blipFill>
          </p:spPr>
        </p:sp>
        <p:sp>
          <p:nvSpPr>
            <p:cNvPr name="TextBox 54" id="54"/>
            <p:cNvSpPr txBox="true"/>
            <p:nvPr/>
          </p:nvSpPr>
          <p:spPr>
            <a:xfrm>
              <a:off x="0" y="-9525"/>
              <a:ext cx="5202936" cy="411861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1260"/>
                </a:lnSpc>
              </a:pPr>
              <a:r>
                <a:rPr lang="en-US" sz="1050">
                  <a:solidFill>
                    <a:srgbClr val="6B8A9A"/>
                  </a:solidFill>
                  <a:latin typeface="Arial"/>
                  <a:ea typeface="Arial"/>
                  <a:cs typeface="Arial"/>
                  <a:sym typeface="Arial"/>
                </a:rPr>
                <a:t>Was tun wir bewusst nicht?</a:t>
              </a:r>
            </a:p>
          </p:txBody>
        </p:sp>
      </p:grpSp>
      <p:grpSp>
        <p:nvGrpSpPr>
          <p:cNvPr name="Group 55" id="55"/>
          <p:cNvGrpSpPr/>
          <p:nvPr/>
        </p:nvGrpSpPr>
        <p:grpSpPr>
          <a:xfrm rot="0">
            <a:off x="9365170" y="2466022"/>
            <a:ext cx="3907917" cy="5715"/>
            <a:chOff x="0" y="0"/>
            <a:chExt cx="5210556" cy="7620"/>
          </a:xfrm>
        </p:grpSpPr>
        <p:sp>
          <p:nvSpPr>
            <p:cNvPr name="Freeform 56" id="56"/>
            <p:cNvSpPr/>
            <p:nvPr/>
          </p:nvSpPr>
          <p:spPr>
            <a:xfrm flipH="false" flipV="false" rot="0">
              <a:off x="3810" y="0"/>
              <a:ext cx="5194300" cy="7620"/>
            </a:xfrm>
            <a:custGeom>
              <a:avLst/>
              <a:gdLst/>
              <a:ahLst/>
              <a:cxnLst/>
              <a:rect r="r" b="b" t="t" l="l"/>
              <a:pathLst>
                <a:path h="7620" w="5194300">
                  <a:moveTo>
                    <a:pt x="25400" y="0"/>
                  </a:moveTo>
                  <a:lnTo>
                    <a:pt x="38100" y="0"/>
                  </a:lnTo>
                  <a:lnTo>
                    <a:pt x="38100" y="7620"/>
                  </a:lnTo>
                  <a:lnTo>
                    <a:pt x="25400" y="7620"/>
                  </a:lnTo>
                  <a:close/>
                  <a:moveTo>
                    <a:pt x="50800" y="7620"/>
                  </a:moveTo>
                  <a:lnTo>
                    <a:pt x="63500" y="7620"/>
                  </a:lnTo>
                  <a:lnTo>
                    <a:pt x="50800" y="7620"/>
                  </a:lnTo>
                  <a:close/>
                  <a:moveTo>
                    <a:pt x="76200" y="7620"/>
                  </a:moveTo>
                  <a:lnTo>
                    <a:pt x="88900" y="7620"/>
                  </a:lnTo>
                  <a:lnTo>
                    <a:pt x="76200" y="7620"/>
                  </a:lnTo>
                  <a:close/>
                  <a:moveTo>
                    <a:pt x="101600" y="7620"/>
                  </a:moveTo>
                  <a:lnTo>
                    <a:pt x="114300" y="7620"/>
                  </a:lnTo>
                  <a:lnTo>
                    <a:pt x="101600" y="7620"/>
                  </a:lnTo>
                  <a:close/>
                  <a:moveTo>
                    <a:pt x="127000" y="7620"/>
                  </a:moveTo>
                  <a:lnTo>
                    <a:pt x="139700" y="7620"/>
                  </a:lnTo>
                  <a:lnTo>
                    <a:pt x="127000" y="7620"/>
                  </a:lnTo>
                  <a:close/>
                  <a:moveTo>
                    <a:pt x="152400" y="7620"/>
                  </a:moveTo>
                  <a:lnTo>
                    <a:pt x="165100" y="7620"/>
                  </a:lnTo>
                  <a:lnTo>
                    <a:pt x="152400" y="7620"/>
                  </a:lnTo>
                  <a:close/>
                  <a:moveTo>
                    <a:pt x="177800" y="7620"/>
                  </a:moveTo>
                  <a:lnTo>
                    <a:pt x="190500" y="7620"/>
                  </a:lnTo>
                  <a:lnTo>
                    <a:pt x="177800" y="7620"/>
                  </a:lnTo>
                  <a:close/>
                  <a:moveTo>
                    <a:pt x="203200" y="7620"/>
                  </a:moveTo>
                  <a:lnTo>
                    <a:pt x="215900" y="7620"/>
                  </a:lnTo>
                  <a:lnTo>
                    <a:pt x="203200" y="7620"/>
                  </a:lnTo>
                  <a:close/>
                  <a:moveTo>
                    <a:pt x="228600" y="7620"/>
                  </a:moveTo>
                  <a:lnTo>
                    <a:pt x="241300" y="7620"/>
                  </a:lnTo>
                  <a:lnTo>
                    <a:pt x="228600" y="7620"/>
                  </a:lnTo>
                  <a:close/>
                  <a:moveTo>
                    <a:pt x="254000" y="7620"/>
                  </a:moveTo>
                  <a:lnTo>
                    <a:pt x="266700" y="7620"/>
                  </a:lnTo>
                  <a:lnTo>
                    <a:pt x="254000" y="7620"/>
                  </a:lnTo>
                  <a:close/>
                  <a:moveTo>
                    <a:pt x="279400" y="7620"/>
                  </a:moveTo>
                  <a:lnTo>
                    <a:pt x="292100" y="7620"/>
                  </a:lnTo>
                  <a:lnTo>
                    <a:pt x="279400" y="7620"/>
                  </a:lnTo>
                  <a:close/>
                  <a:moveTo>
                    <a:pt x="304800" y="7620"/>
                  </a:moveTo>
                  <a:lnTo>
                    <a:pt x="317500" y="7620"/>
                  </a:lnTo>
                  <a:lnTo>
                    <a:pt x="304800" y="7620"/>
                  </a:lnTo>
                  <a:close/>
                  <a:moveTo>
                    <a:pt x="330200" y="7620"/>
                  </a:moveTo>
                  <a:lnTo>
                    <a:pt x="342900" y="7620"/>
                  </a:lnTo>
                  <a:lnTo>
                    <a:pt x="330200" y="7620"/>
                  </a:lnTo>
                  <a:close/>
                  <a:moveTo>
                    <a:pt x="355600" y="7620"/>
                  </a:moveTo>
                  <a:lnTo>
                    <a:pt x="368300" y="7620"/>
                  </a:lnTo>
                  <a:lnTo>
                    <a:pt x="355600" y="7620"/>
                  </a:lnTo>
                  <a:close/>
                  <a:moveTo>
                    <a:pt x="381000" y="7620"/>
                  </a:moveTo>
                  <a:lnTo>
                    <a:pt x="393700" y="7620"/>
                  </a:lnTo>
                  <a:lnTo>
                    <a:pt x="381000" y="7620"/>
                  </a:lnTo>
                  <a:close/>
                  <a:moveTo>
                    <a:pt x="406400" y="7620"/>
                  </a:moveTo>
                  <a:lnTo>
                    <a:pt x="419100" y="7620"/>
                  </a:lnTo>
                  <a:lnTo>
                    <a:pt x="406400" y="7620"/>
                  </a:lnTo>
                  <a:close/>
                  <a:moveTo>
                    <a:pt x="431800" y="7620"/>
                  </a:moveTo>
                  <a:lnTo>
                    <a:pt x="444500" y="7620"/>
                  </a:lnTo>
                  <a:lnTo>
                    <a:pt x="431800" y="7620"/>
                  </a:lnTo>
                  <a:close/>
                  <a:moveTo>
                    <a:pt x="457200" y="7620"/>
                  </a:moveTo>
                  <a:lnTo>
                    <a:pt x="469900" y="7620"/>
                  </a:lnTo>
                  <a:lnTo>
                    <a:pt x="457200" y="7620"/>
                  </a:lnTo>
                  <a:close/>
                  <a:moveTo>
                    <a:pt x="482600" y="7620"/>
                  </a:moveTo>
                  <a:lnTo>
                    <a:pt x="495300" y="7620"/>
                  </a:lnTo>
                  <a:lnTo>
                    <a:pt x="482600" y="7620"/>
                  </a:lnTo>
                  <a:close/>
                  <a:moveTo>
                    <a:pt x="508000" y="7620"/>
                  </a:moveTo>
                  <a:lnTo>
                    <a:pt x="520700" y="7620"/>
                  </a:lnTo>
                  <a:lnTo>
                    <a:pt x="508000" y="7620"/>
                  </a:lnTo>
                  <a:close/>
                  <a:moveTo>
                    <a:pt x="533400" y="7620"/>
                  </a:moveTo>
                  <a:lnTo>
                    <a:pt x="546100" y="7620"/>
                  </a:lnTo>
                  <a:lnTo>
                    <a:pt x="533400" y="7620"/>
                  </a:lnTo>
                  <a:close/>
                  <a:moveTo>
                    <a:pt x="558800" y="7620"/>
                  </a:moveTo>
                  <a:lnTo>
                    <a:pt x="571500" y="7620"/>
                  </a:lnTo>
                  <a:lnTo>
                    <a:pt x="558800" y="7620"/>
                  </a:lnTo>
                  <a:close/>
                  <a:moveTo>
                    <a:pt x="584200" y="7620"/>
                  </a:moveTo>
                  <a:lnTo>
                    <a:pt x="596900" y="7620"/>
                  </a:lnTo>
                  <a:lnTo>
                    <a:pt x="584200" y="7620"/>
                  </a:lnTo>
                  <a:close/>
                  <a:moveTo>
                    <a:pt x="609600" y="7620"/>
                  </a:moveTo>
                  <a:lnTo>
                    <a:pt x="622300" y="7620"/>
                  </a:lnTo>
                  <a:lnTo>
                    <a:pt x="609600" y="7620"/>
                  </a:lnTo>
                  <a:close/>
                  <a:moveTo>
                    <a:pt x="635000" y="7620"/>
                  </a:moveTo>
                  <a:lnTo>
                    <a:pt x="647700" y="7620"/>
                  </a:lnTo>
                  <a:lnTo>
                    <a:pt x="635000" y="7620"/>
                  </a:lnTo>
                  <a:close/>
                  <a:moveTo>
                    <a:pt x="660400" y="7620"/>
                  </a:moveTo>
                  <a:lnTo>
                    <a:pt x="673100" y="7620"/>
                  </a:lnTo>
                  <a:lnTo>
                    <a:pt x="660400" y="7620"/>
                  </a:lnTo>
                  <a:close/>
                  <a:moveTo>
                    <a:pt x="685800" y="7620"/>
                  </a:moveTo>
                  <a:lnTo>
                    <a:pt x="698500" y="7620"/>
                  </a:lnTo>
                  <a:lnTo>
                    <a:pt x="685800" y="7620"/>
                  </a:lnTo>
                  <a:close/>
                  <a:moveTo>
                    <a:pt x="711200" y="7620"/>
                  </a:moveTo>
                  <a:lnTo>
                    <a:pt x="723900" y="7620"/>
                  </a:lnTo>
                  <a:lnTo>
                    <a:pt x="711200" y="7620"/>
                  </a:lnTo>
                  <a:close/>
                  <a:moveTo>
                    <a:pt x="736600" y="7620"/>
                  </a:moveTo>
                  <a:lnTo>
                    <a:pt x="749300" y="7620"/>
                  </a:lnTo>
                  <a:lnTo>
                    <a:pt x="736600" y="7620"/>
                  </a:lnTo>
                  <a:close/>
                  <a:moveTo>
                    <a:pt x="762000" y="7620"/>
                  </a:moveTo>
                  <a:lnTo>
                    <a:pt x="774700" y="7620"/>
                  </a:lnTo>
                  <a:lnTo>
                    <a:pt x="762000" y="7620"/>
                  </a:lnTo>
                  <a:close/>
                  <a:moveTo>
                    <a:pt x="787400" y="7620"/>
                  </a:moveTo>
                  <a:lnTo>
                    <a:pt x="800100" y="7620"/>
                  </a:lnTo>
                  <a:lnTo>
                    <a:pt x="787400" y="7620"/>
                  </a:lnTo>
                  <a:close/>
                  <a:moveTo>
                    <a:pt x="812800" y="7620"/>
                  </a:moveTo>
                  <a:lnTo>
                    <a:pt x="825500" y="7620"/>
                  </a:lnTo>
                  <a:lnTo>
                    <a:pt x="812800" y="7620"/>
                  </a:lnTo>
                  <a:close/>
                  <a:moveTo>
                    <a:pt x="838200" y="7620"/>
                  </a:moveTo>
                  <a:lnTo>
                    <a:pt x="850900" y="7620"/>
                  </a:lnTo>
                  <a:lnTo>
                    <a:pt x="838200" y="7620"/>
                  </a:lnTo>
                  <a:close/>
                  <a:moveTo>
                    <a:pt x="863600" y="7620"/>
                  </a:moveTo>
                  <a:lnTo>
                    <a:pt x="876300" y="7620"/>
                  </a:lnTo>
                  <a:lnTo>
                    <a:pt x="863600" y="7620"/>
                  </a:lnTo>
                  <a:close/>
                  <a:moveTo>
                    <a:pt x="889000" y="7620"/>
                  </a:moveTo>
                  <a:lnTo>
                    <a:pt x="901700" y="7620"/>
                  </a:lnTo>
                  <a:lnTo>
                    <a:pt x="889000" y="7620"/>
                  </a:lnTo>
                  <a:close/>
                  <a:moveTo>
                    <a:pt x="914400" y="7620"/>
                  </a:moveTo>
                  <a:lnTo>
                    <a:pt x="927100" y="7620"/>
                  </a:lnTo>
                  <a:lnTo>
                    <a:pt x="914400" y="7620"/>
                  </a:lnTo>
                  <a:close/>
                  <a:moveTo>
                    <a:pt x="939800" y="7620"/>
                  </a:moveTo>
                  <a:lnTo>
                    <a:pt x="952500" y="7620"/>
                  </a:lnTo>
                  <a:lnTo>
                    <a:pt x="939800" y="7620"/>
                  </a:lnTo>
                  <a:close/>
                  <a:moveTo>
                    <a:pt x="965200" y="7620"/>
                  </a:moveTo>
                  <a:lnTo>
                    <a:pt x="977900" y="7620"/>
                  </a:lnTo>
                  <a:lnTo>
                    <a:pt x="965200" y="7620"/>
                  </a:lnTo>
                  <a:close/>
                  <a:moveTo>
                    <a:pt x="990600" y="7620"/>
                  </a:moveTo>
                  <a:lnTo>
                    <a:pt x="1003300" y="7620"/>
                  </a:lnTo>
                  <a:lnTo>
                    <a:pt x="990600" y="7620"/>
                  </a:lnTo>
                  <a:close/>
                  <a:moveTo>
                    <a:pt x="1016000" y="7620"/>
                  </a:moveTo>
                  <a:lnTo>
                    <a:pt x="1028700" y="7620"/>
                  </a:lnTo>
                  <a:lnTo>
                    <a:pt x="1016000" y="7620"/>
                  </a:lnTo>
                  <a:close/>
                  <a:moveTo>
                    <a:pt x="1041400" y="7620"/>
                  </a:moveTo>
                  <a:lnTo>
                    <a:pt x="1054100" y="7620"/>
                  </a:lnTo>
                  <a:lnTo>
                    <a:pt x="1041400" y="7620"/>
                  </a:lnTo>
                  <a:close/>
                  <a:moveTo>
                    <a:pt x="1066800" y="7620"/>
                  </a:moveTo>
                  <a:lnTo>
                    <a:pt x="1079500" y="7620"/>
                  </a:lnTo>
                  <a:lnTo>
                    <a:pt x="1066800" y="7620"/>
                  </a:lnTo>
                  <a:close/>
                  <a:moveTo>
                    <a:pt x="1092200" y="7620"/>
                  </a:moveTo>
                  <a:lnTo>
                    <a:pt x="1104900" y="7620"/>
                  </a:lnTo>
                  <a:lnTo>
                    <a:pt x="1092200" y="7620"/>
                  </a:lnTo>
                  <a:close/>
                  <a:moveTo>
                    <a:pt x="1117600" y="7620"/>
                  </a:moveTo>
                  <a:lnTo>
                    <a:pt x="1130300" y="7620"/>
                  </a:lnTo>
                  <a:lnTo>
                    <a:pt x="1117600" y="7620"/>
                  </a:lnTo>
                  <a:close/>
                  <a:moveTo>
                    <a:pt x="1143000" y="7620"/>
                  </a:moveTo>
                  <a:lnTo>
                    <a:pt x="1155700" y="7620"/>
                  </a:lnTo>
                  <a:lnTo>
                    <a:pt x="1143000" y="7620"/>
                  </a:lnTo>
                  <a:close/>
                  <a:moveTo>
                    <a:pt x="1168400" y="7620"/>
                  </a:moveTo>
                  <a:lnTo>
                    <a:pt x="1181100" y="7620"/>
                  </a:lnTo>
                  <a:lnTo>
                    <a:pt x="1168400" y="7620"/>
                  </a:lnTo>
                  <a:close/>
                  <a:moveTo>
                    <a:pt x="1193800" y="7620"/>
                  </a:moveTo>
                  <a:lnTo>
                    <a:pt x="1206500" y="7620"/>
                  </a:lnTo>
                  <a:lnTo>
                    <a:pt x="1193800" y="7620"/>
                  </a:lnTo>
                  <a:close/>
                  <a:moveTo>
                    <a:pt x="1219200" y="7620"/>
                  </a:moveTo>
                  <a:lnTo>
                    <a:pt x="1231900" y="7620"/>
                  </a:lnTo>
                  <a:lnTo>
                    <a:pt x="1219200" y="7620"/>
                  </a:lnTo>
                  <a:close/>
                  <a:moveTo>
                    <a:pt x="1244600" y="7620"/>
                  </a:moveTo>
                  <a:lnTo>
                    <a:pt x="1257300" y="7620"/>
                  </a:lnTo>
                  <a:lnTo>
                    <a:pt x="1244600" y="7620"/>
                  </a:lnTo>
                  <a:close/>
                  <a:moveTo>
                    <a:pt x="1270000" y="7620"/>
                  </a:moveTo>
                  <a:lnTo>
                    <a:pt x="1282700" y="7620"/>
                  </a:lnTo>
                  <a:lnTo>
                    <a:pt x="1270000" y="7620"/>
                  </a:lnTo>
                  <a:close/>
                  <a:moveTo>
                    <a:pt x="1295400" y="7620"/>
                  </a:moveTo>
                  <a:lnTo>
                    <a:pt x="1308100" y="7620"/>
                  </a:lnTo>
                  <a:lnTo>
                    <a:pt x="1295400" y="7620"/>
                  </a:lnTo>
                  <a:close/>
                  <a:moveTo>
                    <a:pt x="1320800" y="7620"/>
                  </a:moveTo>
                  <a:lnTo>
                    <a:pt x="1333500" y="7620"/>
                  </a:lnTo>
                  <a:lnTo>
                    <a:pt x="1320800" y="7620"/>
                  </a:lnTo>
                  <a:close/>
                  <a:moveTo>
                    <a:pt x="1346200" y="7620"/>
                  </a:moveTo>
                  <a:lnTo>
                    <a:pt x="1358900" y="7620"/>
                  </a:lnTo>
                  <a:lnTo>
                    <a:pt x="1346200" y="7620"/>
                  </a:lnTo>
                  <a:close/>
                  <a:moveTo>
                    <a:pt x="1371600" y="7620"/>
                  </a:moveTo>
                  <a:lnTo>
                    <a:pt x="1384300" y="7620"/>
                  </a:lnTo>
                  <a:lnTo>
                    <a:pt x="1371600" y="7620"/>
                  </a:lnTo>
                  <a:close/>
                  <a:moveTo>
                    <a:pt x="1397000" y="7620"/>
                  </a:moveTo>
                  <a:lnTo>
                    <a:pt x="1409700" y="7620"/>
                  </a:lnTo>
                  <a:lnTo>
                    <a:pt x="1397000" y="7620"/>
                  </a:lnTo>
                  <a:close/>
                  <a:moveTo>
                    <a:pt x="1422400" y="7620"/>
                  </a:moveTo>
                  <a:lnTo>
                    <a:pt x="1435100" y="7620"/>
                  </a:lnTo>
                  <a:lnTo>
                    <a:pt x="1422400" y="7620"/>
                  </a:lnTo>
                  <a:close/>
                  <a:moveTo>
                    <a:pt x="1447800" y="7620"/>
                  </a:moveTo>
                  <a:lnTo>
                    <a:pt x="1460500" y="7620"/>
                  </a:lnTo>
                  <a:lnTo>
                    <a:pt x="1447800" y="7620"/>
                  </a:lnTo>
                  <a:close/>
                  <a:moveTo>
                    <a:pt x="1473200" y="7620"/>
                  </a:moveTo>
                  <a:lnTo>
                    <a:pt x="1485900" y="7620"/>
                  </a:lnTo>
                  <a:lnTo>
                    <a:pt x="1473200" y="7620"/>
                  </a:lnTo>
                  <a:close/>
                  <a:moveTo>
                    <a:pt x="1498600" y="7620"/>
                  </a:moveTo>
                  <a:lnTo>
                    <a:pt x="1511300" y="7620"/>
                  </a:lnTo>
                  <a:lnTo>
                    <a:pt x="1498600" y="7620"/>
                  </a:lnTo>
                  <a:close/>
                  <a:moveTo>
                    <a:pt x="1524000" y="7620"/>
                  </a:moveTo>
                  <a:lnTo>
                    <a:pt x="1536700" y="7620"/>
                  </a:lnTo>
                  <a:lnTo>
                    <a:pt x="1524000" y="7620"/>
                  </a:lnTo>
                  <a:close/>
                  <a:moveTo>
                    <a:pt x="1549400" y="7620"/>
                  </a:moveTo>
                  <a:lnTo>
                    <a:pt x="1562100" y="7620"/>
                  </a:lnTo>
                  <a:lnTo>
                    <a:pt x="1549400" y="7620"/>
                  </a:lnTo>
                  <a:close/>
                  <a:moveTo>
                    <a:pt x="1574800" y="7620"/>
                  </a:moveTo>
                  <a:lnTo>
                    <a:pt x="1587500" y="7620"/>
                  </a:lnTo>
                  <a:lnTo>
                    <a:pt x="1574800" y="7620"/>
                  </a:lnTo>
                  <a:close/>
                  <a:moveTo>
                    <a:pt x="1600200" y="7620"/>
                  </a:moveTo>
                  <a:lnTo>
                    <a:pt x="1612900" y="7620"/>
                  </a:lnTo>
                  <a:lnTo>
                    <a:pt x="1600200" y="7620"/>
                  </a:lnTo>
                  <a:close/>
                  <a:moveTo>
                    <a:pt x="1625600" y="7620"/>
                  </a:moveTo>
                  <a:lnTo>
                    <a:pt x="1638300" y="7620"/>
                  </a:lnTo>
                  <a:lnTo>
                    <a:pt x="1625600" y="7620"/>
                  </a:lnTo>
                  <a:close/>
                  <a:moveTo>
                    <a:pt x="1651000" y="7620"/>
                  </a:moveTo>
                  <a:lnTo>
                    <a:pt x="1663700" y="7620"/>
                  </a:lnTo>
                  <a:lnTo>
                    <a:pt x="1651000" y="7620"/>
                  </a:lnTo>
                  <a:close/>
                  <a:moveTo>
                    <a:pt x="1676400" y="7620"/>
                  </a:moveTo>
                  <a:lnTo>
                    <a:pt x="1689100" y="7620"/>
                  </a:lnTo>
                  <a:lnTo>
                    <a:pt x="1676400" y="7620"/>
                  </a:lnTo>
                  <a:close/>
                  <a:moveTo>
                    <a:pt x="1701800" y="7620"/>
                  </a:moveTo>
                  <a:lnTo>
                    <a:pt x="1714500" y="7620"/>
                  </a:lnTo>
                  <a:lnTo>
                    <a:pt x="1701800" y="7620"/>
                  </a:lnTo>
                  <a:close/>
                  <a:moveTo>
                    <a:pt x="1727200" y="7620"/>
                  </a:moveTo>
                  <a:lnTo>
                    <a:pt x="1739900" y="7620"/>
                  </a:lnTo>
                  <a:lnTo>
                    <a:pt x="1727200" y="7620"/>
                  </a:lnTo>
                  <a:close/>
                  <a:moveTo>
                    <a:pt x="1752600" y="7620"/>
                  </a:moveTo>
                  <a:lnTo>
                    <a:pt x="1765300" y="7620"/>
                  </a:lnTo>
                  <a:lnTo>
                    <a:pt x="1752600" y="7620"/>
                  </a:lnTo>
                  <a:close/>
                  <a:moveTo>
                    <a:pt x="1778000" y="7620"/>
                  </a:moveTo>
                  <a:lnTo>
                    <a:pt x="1790700" y="7620"/>
                  </a:lnTo>
                  <a:lnTo>
                    <a:pt x="1778000" y="7620"/>
                  </a:lnTo>
                  <a:close/>
                  <a:moveTo>
                    <a:pt x="1803400" y="7620"/>
                  </a:moveTo>
                  <a:lnTo>
                    <a:pt x="1816100" y="7620"/>
                  </a:lnTo>
                  <a:lnTo>
                    <a:pt x="1803400" y="7620"/>
                  </a:lnTo>
                  <a:close/>
                  <a:moveTo>
                    <a:pt x="1828800" y="7620"/>
                  </a:moveTo>
                  <a:lnTo>
                    <a:pt x="1841500" y="7620"/>
                  </a:lnTo>
                  <a:lnTo>
                    <a:pt x="1828800" y="7620"/>
                  </a:lnTo>
                  <a:close/>
                  <a:moveTo>
                    <a:pt x="1854200" y="7620"/>
                  </a:moveTo>
                  <a:lnTo>
                    <a:pt x="1866900" y="7620"/>
                  </a:lnTo>
                  <a:lnTo>
                    <a:pt x="1854200" y="7620"/>
                  </a:lnTo>
                  <a:close/>
                  <a:moveTo>
                    <a:pt x="1879600" y="7620"/>
                  </a:moveTo>
                  <a:lnTo>
                    <a:pt x="1892300" y="7620"/>
                  </a:lnTo>
                  <a:lnTo>
                    <a:pt x="1879600" y="7620"/>
                  </a:lnTo>
                  <a:close/>
                  <a:moveTo>
                    <a:pt x="1905000" y="7620"/>
                  </a:moveTo>
                  <a:lnTo>
                    <a:pt x="1917700" y="7620"/>
                  </a:lnTo>
                  <a:lnTo>
                    <a:pt x="1905000" y="7620"/>
                  </a:lnTo>
                  <a:close/>
                  <a:moveTo>
                    <a:pt x="1930400" y="7620"/>
                  </a:moveTo>
                  <a:lnTo>
                    <a:pt x="1943100" y="7620"/>
                  </a:lnTo>
                  <a:lnTo>
                    <a:pt x="1930400" y="7620"/>
                  </a:lnTo>
                  <a:close/>
                  <a:moveTo>
                    <a:pt x="1955800" y="7620"/>
                  </a:moveTo>
                  <a:lnTo>
                    <a:pt x="1968500" y="7620"/>
                  </a:lnTo>
                  <a:lnTo>
                    <a:pt x="1955800" y="7620"/>
                  </a:lnTo>
                  <a:close/>
                  <a:moveTo>
                    <a:pt x="1981200" y="7620"/>
                  </a:moveTo>
                  <a:lnTo>
                    <a:pt x="1993900" y="7620"/>
                  </a:lnTo>
                  <a:lnTo>
                    <a:pt x="1981200" y="7620"/>
                  </a:lnTo>
                  <a:close/>
                  <a:moveTo>
                    <a:pt x="2006600" y="7620"/>
                  </a:moveTo>
                  <a:lnTo>
                    <a:pt x="2019300" y="7620"/>
                  </a:lnTo>
                  <a:lnTo>
                    <a:pt x="2006600" y="7620"/>
                  </a:lnTo>
                  <a:close/>
                  <a:moveTo>
                    <a:pt x="2032000" y="7620"/>
                  </a:moveTo>
                  <a:lnTo>
                    <a:pt x="2044700" y="7620"/>
                  </a:lnTo>
                  <a:lnTo>
                    <a:pt x="2032000" y="7620"/>
                  </a:lnTo>
                  <a:close/>
                  <a:moveTo>
                    <a:pt x="2057400" y="7620"/>
                  </a:moveTo>
                  <a:lnTo>
                    <a:pt x="2070100" y="7620"/>
                  </a:lnTo>
                  <a:lnTo>
                    <a:pt x="2057400" y="7620"/>
                  </a:lnTo>
                  <a:close/>
                  <a:moveTo>
                    <a:pt x="2082800" y="7620"/>
                  </a:moveTo>
                  <a:lnTo>
                    <a:pt x="2095500" y="7620"/>
                  </a:lnTo>
                  <a:lnTo>
                    <a:pt x="2082800" y="7620"/>
                  </a:lnTo>
                  <a:close/>
                  <a:moveTo>
                    <a:pt x="2108200" y="7620"/>
                  </a:moveTo>
                  <a:lnTo>
                    <a:pt x="2120900" y="7620"/>
                  </a:lnTo>
                  <a:lnTo>
                    <a:pt x="2108200" y="7620"/>
                  </a:lnTo>
                  <a:close/>
                  <a:moveTo>
                    <a:pt x="2133600" y="7620"/>
                  </a:moveTo>
                  <a:lnTo>
                    <a:pt x="2146300" y="7620"/>
                  </a:lnTo>
                  <a:lnTo>
                    <a:pt x="2133600" y="7620"/>
                  </a:lnTo>
                  <a:close/>
                  <a:moveTo>
                    <a:pt x="2159000" y="7620"/>
                  </a:moveTo>
                  <a:lnTo>
                    <a:pt x="2171700" y="7620"/>
                  </a:lnTo>
                  <a:lnTo>
                    <a:pt x="2159000" y="7620"/>
                  </a:lnTo>
                  <a:close/>
                  <a:moveTo>
                    <a:pt x="2184400" y="7620"/>
                  </a:moveTo>
                  <a:lnTo>
                    <a:pt x="2197100" y="7620"/>
                  </a:lnTo>
                  <a:lnTo>
                    <a:pt x="2184400" y="7620"/>
                  </a:lnTo>
                  <a:close/>
                  <a:moveTo>
                    <a:pt x="2209800" y="7620"/>
                  </a:moveTo>
                  <a:lnTo>
                    <a:pt x="2222500" y="7620"/>
                  </a:lnTo>
                  <a:lnTo>
                    <a:pt x="2209800" y="7620"/>
                  </a:lnTo>
                  <a:close/>
                  <a:moveTo>
                    <a:pt x="2235200" y="7620"/>
                  </a:moveTo>
                  <a:lnTo>
                    <a:pt x="2247900" y="7620"/>
                  </a:lnTo>
                  <a:lnTo>
                    <a:pt x="2235200" y="7620"/>
                  </a:lnTo>
                  <a:close/>
                  <a:moveTo>
                    <a:pt x="2260600" y="7620"/>
                  </a:moveTo>
                  <a:lnTo>
                    <a:pt x="2273300" y="7620"/>
                  </a:lnTo>
                  <a:lnTo>
                    <a:pt x="2260600" y="7620"/>
                  </a:lnTo>
                  <a:close/>
                  <a:moveTo>
                    <a:pt x="2286000" y="7620"/>
                  </a:moveTo>
                  <a:lnTo>
                    <a:pt x="2298700" y="7620"/>
                  </a:lnTo>
                  <a:lnTo>
                    <a:pt x="2286000" y="7620"/>
                  </a:lnTo>
                  <a:close/>
                  <a:moveTo>
                    <a:pt x="2311400" y="7620"/>
                  </a:moveTo>
                  <a:lnTo>
                    <a:pt x="2324100" y="7620"/>
                  </a:lnTo>
                  <a:lnTo>
                    <a:pt x="2311400" y="7620"/>
                  </a:lnTo>
                  <a:close/>
                  <a:moveTo>
                    <a:pt x="2336800" y="7620"/>
                  </a:moveTo>
                  <a:lnTo>
                    <a:pt x="2349500" y="7620"/>
                  </a:lnTo>
                  <a:lnTo>
                    <a:pt x="2336800" y="7620"/>
                  </a:lnTo>
                  <a:close/>
                  <a:moveTo>
                    <a:pt x="2362200" y="7620"/>
                  </a:moveTo>
                  <a:lnTo>
                    <a:pt x="2374900" y="7620"/>
                  </a:lnTo>
                  <a:lnTo>
                    <a:pt x="2362200" y="7620"/>
                  </a:lnTo>
                  <a:close/>
                  <a:moveTo>
                    <a:pt x="2387600" y="7620"/>
                  </a:moveTo>
                  <a:lnTo>
                    <a:pt x="2400300" y="7620"/>
                  </a:lnTo>
                  <a:lnTo>
                    <a:pt x="2387600" y="7620"/>
                  </a:lnTo>
                  <a:close/>
                  <a:moveTo>
                    <a:pt x="2413000" y="7620"/>
                  </a:moveTo>
                  <a:lnTo>
                    <a:pt x="2425700" y="7620"/>
                  </a:lnTo>
                  <a:lnTo>
                    <a:pt x="2413000" y="7620"/>
                  </a:lnTo>
                  <a:close/>
                  <a:moveTo>
                    <a:pt x="2438400" y="7620"/>
                  </a:moveTo>
                  <a:lnTo>
                    <a:pt x="2451100" y="7620"/>
                  </a:lnTo>
                  <a:lnTo>
                    <a:pt x="2438400" y="7620"/>
                  </a:lnTo>
                  <a:close/>
                  <a:moveTo>
                    <a:pt x="2463800" y="7620"/>
                  </a:moveTo>
                  <a:lnTo>
                    <a:pt x="2476500" y="7620"/>
                  </a:lnTo>
                  <a:lnTo>
                    <a:pt x="2463800" y="7620"/>
                  </a:lnTo>
                  <a:close/>
                  <a:moveTo>
                    <a:pt x="2489200" y="7620"/>
                  </a:moveTo>
                  <a:lnTo>
                    <a:pt x="2501900" y="7620"/>
                  </a:lnTo>
                  <a:lnTo>
                    <a:pt x="2489200" y="7620"/>
                  </a:lnTo>
                  <a:close/>
                  <a:moveTo>
                    <a:pt x="2514600" y="7620"/>
                  </a:moveTo>
                  <a:lnTo>
                    <a:pt x="2527300" y="7620"/>
                  </a:lnTo>
                  <a:lnTo>
                    <a:pt x="2514600" y="7620"/>
                  </a:lnTo>
                  <a:close/>
                  <a:moveTo>
                    <a:pt x="2540000" y="7620"/>
                  </a:moveTo>
                  <a:lnTo>
                    <a:pt x="2552700" y="7620"/>
                  </a:lnTo>
                  <a:lnTo>
                    <a:pt x="2540000" y="7620"/>
                  </a:lnTo>
                  <a:close/>
                  <a:moveTo>
                    <a:pt x="2565400" y="7620"/>
                  </a:moveTo>
                  <a:lnTo>
                    <a:pt x="2578100" y="7620"/>
                  </a:lnTo>
                  <a:lnTo>
                    <a:pt x="2565400" y="7620"/>
                  </a:lnTo>
                  <a:close/>
                  <a:moveTo>
                    <a:pt x="2590800" y="7620"/>
                  </a:moveTo>
                  <a:lnTo>
                    <a:pt x="2603500" y="7620"/>
                  </a:lnTo>
                  <a:lnTo>
                    <a:pt x="2590800" y="7620"/>
                  </a:lnTo>
                  <a:close/>
                  <a:moveTo>
                    <a:pt x="2616200" y="7620"/>
                  </a:moveTo>
                  <a:lnTo>
                    <a:pt x="2628900" y="7620"/>
                  </a:lnTo>
                  <a:lnTo>
                    <a:pt x="2616200" y="7620"/>
                  </a:lnTo>
                  <a:close/>
                  <a:moveTo>
                    <a:pt x="2641600" y="7620"/>
                  </a:moveTo>
                  <a:lnTo>
                    <a:pt x="2654300" y="7620"/>
                  </a:lnTo>
                  <a:lnTo>
                    <a:pt x="2641600" y="7620"/>
                  </a:lnTo>
                  <a:close/>
                  <a:moveTo>
                    <a:pt x="2667000" y="7620"/>
                  </a:moveTo>
                  <a:lnTo>
                    <a:pt x="2679700" y="7620"/>
                  </a:lnTo>
                  <a:lnTo>
                    <a:pt x="2667000" y="7620"/>
                  </a:lnTo>
                  <a:close/>
                  <a:moveTo>
                    <a:pt x="2692400" y="7620"/>
                  </a:moveTo>
                  <a:lnTo>
                    <a:pt x="2705100" y="7620"/>
                  </a:lnTo>
                  <a:lnTo>
                    <a:pt x="2692400" y="7620"/>
                  </a:lnTo>
                  <a:close/>
                  <a:moveTo>
                    <a:pt x="2717800" y="7620"/>
                  </a:moveTo>
                  <a:lnTo>
                    <a:pt x="2730500" y="7620"/>
                  </a:lnTo>
                  <a:lnTo>
                    <a:pt x="2717800" y="7620"/>
                  </a:lnTo>
                  <a:close/>
                  <a:moveTo>
                    <a:pt x="2743200" y="7620"/>
                  </a:moveTo>
                  <a:lnTo>
                    <a:pt x="2755900" y="7620"/>
                  </a:lnTo>
                  <a:lnTo>
                    <a:pt x="2743200" y="7620"/>
                  </a:lnTo>
                  <a:close/>
                  <a:moveTo>
                    <a:pt x="2768600" y="7620"/>
                  </a:moveTo>
                  <a:lnTo>
                    <a:pt x="2781300" y="7620"/>
                  </a:lnTo>
                  <a:lnTo>
                    <a:pt x="2768600" y="7620"/>
                  </a:lnTo>
                  <a:close/>
                  <a:moveTo>
                    <a:pt x="2794000" y="7620"/>
                  </a:moveTo>
                  <a:lnTo>
                    <a:pt x="2806700" y="7620"/>
                  </a:lnTo>
                  <a:lnTo>
                    <a:pt x="2794000" y="7620"/>
                  </a:lnTo>
                  <a:close/>
                  <a:moveTo>
                    <a:pt x="2819400" y="7620"/>
                  </a:moveTo>
                  <a:lnTo>
                    <a:pt x="2832100" y="7620"/>
                  </a:lnTo>
                  <a:lnTo>
                    <a:pt x="2819400" y="7620"/>
                  </a:lnTo>
                  <a:close/>
                  <a:moveTo>
                    <a:pt x="2844800" y="7620"/>
                  </a:moveTo>
                  <a:lnTo>
                    <a:pt x="2857500" y="7620"/>
                  </a:lnTo>
                  <a:lnTo>
                    <a:pt x="2844800" y="7620"/>
                  </a:lnTo>
                  <a:close/>
                  <a:moveTo>
                    <a:pt x="2870200" y="7620"/>
                  </a:moveTo>
                  <a:lnTo>
                    <a:pt x="2882900" y="7620"/>
                  </a:lnTo>
                  <a:lnTo>
                    <a:pt x="2870200" y="7620"/>
                  </a:lnTo>
                  <a:close/>
                  <a:moveTo>
                    <a:pt x="2895600" y="7620"/>
                  </a:moveTo>
                  <a:lnTo>
                    <a:pt x="2908300" y="7620"/>
                  </a:lnTo>
                  <a:lnTo>
                    <a:pt x="2895600" y="7620"/>
                  </a:lnTo>
                  <a:close/>
                  <a:moveTo>
                    <a:pt x="2921000" y="7620"/>
                  </a:moveTo>
                  <a:lnTo>
                    <a:pt x="2933700" y="7620"/>
                  </a:lnTo>
                  <a:lnTo>
                    <a:pt x="2921000" y="7620"/>
                  </a:lnTo>
                  <a:close/>
                  <a:moveTo>
                    <a:pt x="2946400" y="7620"/>
                  </a:moveTo>
                  <a:lnTo>
                    <a:pt x="2959100" y="7620"/>
                  </a:lnTo>
                  <a:lnTo>
                    <a:pt x="2946400" y="7620"/>
                  </a:lnTo>
                  <a:close/>
                  <a:moveTo>
                    <a:pt x="2971800" y="7620"/>
                  </a:moveTo>
                  <a:lnTo>
                    <a:pt x="2984500" y="7620"/>
                  </a:lnTo>
                  <a:lnTo>
                    <a:pt x="2971800" y="7620"/>
                  </a:lnTo>
                  <a:close/>
                  <a:moveTo>
                    <a:pt x="2997200" y="7620"/>
                  </a:moveTo>
                  <a:lnTo>
                    <a:pt x="3009900" y="7620"/>
                  </a:lnTo>
                  <a:lnTo>
                    <a:pt x="2997200" y="7620"/>
                  </a:lnTo>
                  <a:close/>
                  <a:moveTo>
                    <a:pt x="3022600" y="7620"/>
                  </a:moveTo>
                  <a:lnTo>
                    <a:pt x="3035300" y="7620"/>
                  </a:lnTo>
                  <a:lnTo>
                    <a:pt x="3022600" y="7620"/>
                  </a:lnTo>
                  <a:close/>
                  <a:moveTo>
                    <a:pt x="3048000" y="7620"/>
                  </a:moveTo>
                  <a:lnTo>
                    <a:pt x="3060700" y="7620"/>
                  </a:lnTo>
                  <a:lnTo>
                    <a:pt x="3048000" y="7620"/>
                  </a:lnTo>
                  <a:close/>
                  <a:moveTo>
                    <a:pt x="3073400" y="7620"/>
                  </a:moveTo>
                  <a:lnTo>
                    <a:pt x="3086100" y="7620"/>
                  </a:lnTo>
                  <a:lnTo>
                    <a:pt x="3073400" y="7620"/>
                  </a:lnTo>
                  <a:close/>
                  <a:moveTo>
                    <a:pt x="3098800" y="7620"/>
                  </a:moveTo>
                  <a:lnTo>
                    <a:pt x="3111500" y="7620"/>
                  </a:lnTo>
                  <a:lnTo>
                    <a:pt x="3098800" y="7620"/>
                  </a:lnTo>
                  <a:close/>
                  <a:moveTo>
                    <a:pt x="3124200" y="7620"/>
                  </a:moveTo>
                  <a:lnTo>
                    <a:pt x="3136900" y="7620"/>
                  </a:lnTo>
                  <a:lnTo>
                    <a:pt x="3124200" y="7620"/>
                  </a:lnTo>
                  <a:close/>
                  <a:moveTo>
                    <a:pt x="3149600" y="7620"/>
                  </a:moveTo>
                  <a:lnTo>
                    <a:pt x="3162300" y="7620"/>
                  </a:lnTo>
                  <a:lnTo>
                    <a:pt x="3149600" y="7620"/>
                  </a:lnTo>
                  <a:close/>
                  <a:moveTo>
                    <a:pt x="3175000" y="7620"/>
                  </a:moveTo>
                  <a:lnTo>
                    <a:pt x="3187700" y="7620"/>
                  </a:lnTo>
                  <a:lnTo>
                    <a:pt x="3175000" y="7620"/>
                  </a:lnTo>
                  <a:close/>
                  <a:moveTo>
                    <a:pt x="3200400" y="7620"/>
                  </a:moveTo>
                  <a:lnTo>
                    <a:pt x="3213100" y="7620"/>
                  </a:lnTo>
                  <a:lnTo>
                    <a:pt x="3200400" y="7620"/>
                  </a:lnTo>
                  <a:close/>
                  <a:moveTo>
                    <a:pt x="3225800" y="7620"/>
                  </a:moveTo>
                  <a:lnTo>
                    <a:pt x="3238500" y="7620"/>
                  </a:lnTo>
                  <a:lnTo>
                    <a:pt x="3225800" y="7620"/>
                  </a:lnTo>
                  <a:close/>
                  <a:moveTo>
                    <a:pt x="3251200" y="7620"/>
                  </a:moveTo>
                  <a:lnTo>
                    <a:pt x="3263900" y="7620"/>
                  </a:lnTo>
                  <a:lnTo>
                    <a:pt x="3251200" y="7620"/>
                  </a:lnTo>
                  <a:close/>
                  <a:moveTo>
                    <a:pt x="3276600" y="7620"/>
                  </a:moveTo>
                  <a:lnTo>
                    <a:pt x="3289300" y="7620"/>
                  </a:lnTo>
                  <a:lnTo>
                    <a:pt x="3276600" y="7620"/>
                  </a:lnTo>
                  <a:close/>
                  <a:moveTo>
                    <a:pt x="3302000" y="7620"/>
                  </a:moveTo>
                  <a:lnTo>
                    <a:pt x="3314700" y="7620"/>
                  </a:lnTo>
                  <a:lnTo>
                    <a:pt x="3302000" y="7620"/>
                  </a:lnTo>
                  <a:close/>
                  <a:moveTo>
                    <a:pt x="3327400" y="7620"/>
                  </a:moveTo>
                  <a:lnTo>
                    <a:pt x="3340100" y="7620"/>
                  </a:lnTo>
                  <a:lnTo>
                    <a:pt x="3327400" y="7620"/>
                  </a:lnTo>
                  <a:close/>
                  <a:moveTo>
                    <a:pt x="3352800" y="7620"/>
                  </a:moveTo>
                  <a:lnTo>
                    <a:pt x="3365500" y="7620"/>
                  </a:lnTo>
                  <a:lnTo>
                    <a:pt x="3352800" y="7620"/>
                  </a:lnTo>
                  <a:close/>
                  <a:moveTo>
                    <a:pt x="3378200" y="7620"/>
                  </a:moveTo>
                  <a:lnTo>
                    <a:pt x="3390900" y="7620"/>
                  </a:lnTo>
                  <a:lnTo>
                    <a:pt x="3378200" y="7620"/>
                  </a:lnTo>
                  <a:close/>
                  <a:moveTo>
                    <a:pt x="3403600" y="7620"/>
                  </a:moveTo>
                  <a:lnTo>
                    <a:pt x="3416300" y="7620"/>
                  </a:lnTo>
                  <a:lnTo>
                    <a:pt x="3403600" y="7620"/>
                  </a:lnTo>
                  <a:close/>
                  <a:moveTo>
                    <a:pt x="3429000" y="7620"/>
                  </a:moveTo>
                  <a:lnTo>
                    <a:pt x="3441700" y="7620"/>
                  </a:lnTo>
                  <a:lnTo>
                    <a:pt x="3429000" y="7620"/>
                  </a:lnTo>
                  <a:close/>
                  <a:moveTo>
                    <a:pt x="3454400" y="7620"/>
                  </a:moveTo>
                  <a:lnTo>
                    <a:pt x="3467100" y="7620"/>
                  </a:lnTo>
                  <a:lnTo>
                    <a:pt x="3454400" y="7620"/>
                  </a:lnTo>
                  <a:close/>
                  <a:moveTo>
                    <a:pt x="3479800" y="7620"/>
                  </a:moveTo>
                  <a:lnTo>
                    <a:pt x="3492500" y="7620"/>
                  </a:lnTo>
                  <a:lnTo>
                    <a:pt x="3479800" y="7620"/>
                  </a:lnTo>
                  <a:close/>
                  <a:moveTo>
                    <a:pt x="3505200" y="7620"/>
                  </a:moveTo>
                  <a:lnTo>
                    <a:pt x="3517900" y="7620"/>
                  </a:lnTo>
                  <a:lnTo>
                    <a:pt x="3505200" y="7620"/>
                  </a:lnTo>
                  <a:close/>
                  <a:moveTo>
                    <a:pt x="3530600" y="7620"/>
                  </a:moveTo>
                  <a:lnTo>
                    <a:pt x="3543300" y="7620"/>
                  </a:lnTo>
                  <a:lnTo>
                    <a:pt x="3530600" y="7620"/>
                  </a:lnTo>
                  <a:close/>
                  <a:moveTo>
                    <a:pt x="3556000" y="7620"/>
                  </a:moveTo>
                  <a:lnTo>
                    <a:pt x="3568700" y="7620"/>
                  </a:lnTo>
                  <a:lnTo>
                    <a:pt x="3556000" y="7620"/>
                  </a:lnTo>
                  <a:close/>
                  <a:moveTo>
                    <a:pt x="3581400" y="7620"/>
                  </a:moveTo>
                  <a:lnTo>
                    <a:pt x="3594100" y="7620"/>
                  </a:lnTo>
                  <a:lnTo>
                    <a:pt x="3581400" y="7620"/>
                  </a:lnTo>
                  <a:close/>
                  <a:moveTo>
                    <a:pt x="3606800" y="7620"/>
                  </a:moveTo>
                  <a:lnTo>
                    <a:pt x="3619500" y="7620"/>
                  </a:lnTo>
                  <a:lnTo>
                    <a:pt x="3606800" y="7620"/>
                  </a:lnTo>
                  <a:close/>
                  <a:moveTo>
                    <a:pt x="3632200" y="7620"/>
                  </a:moveTo>
                  <a:lnTo>
                    <a:pt x="3644900" y="7620"/>
                  </a:lnTo>
                  <a:lnTo>
                    <a:pt x="3632200" y="7620"/>
                  </a:lnTo>
                  <a:close/>
                  <a:moveTo>
                    <a:pt x="3657600" y="7620"/>
                  </a:moveTo>
                  <a:lnTo>
                    <a:pt x="3670300" y="7620"/>
                  </a:lnTo>
                  <a:lnTo>
                    <a:pt x="3657600" y="7620"/>
                  </a:lnTo>
                  <a:close/>
                  <a:moveTo>
                    <a:pt x="3683000" y="7620"/>
                  </a:moveTo>
                  <a:lnTo>
                    <a:pt x="3695700" y="7620"/>
                  </a:lnTo>
                  <a:lnTo>
                    <a:pt x="3683000" y="7620"/>
                  </a:lnTo>
                  <a:close/>
                  <a:moveTo>
                    <a:pt x="3708400" y="7620"/>
                  </a:moveTo>
                  <a:lnTo>
                    <a:pt x="3721100" y="7620"/>
                  </a:lnTo>
                  <a:lnTo>
                    <a:pt x="3708400" y="7620"/>
                  </a:lnTo>
                  <a:close/>
                  <a:moveTo>
                    <a:pt x="3733800" y="7620"/>
                  </a:moveTo>
                  <a:lnTo>
                    <a:pt x="3746500" y="7620"/>
                  </a:lnTo>
                  <a:lnTo>
                    <a:pt x="3733800" y="7620"/>
                  </a:lnTo>
                  <a:close/>
                  <a:moveTo>
                    <a:pt x="3759200" y="7620"/>
                  </a:moveTo>
                  <a:lnTo>
                    <a:pt x="3771900" y="7620"/>
                  </a:lnTo>
                  <a:lnTo>
                    <a:pt x="3759200" y="7620"/>
                  </a:lnTo>
                  <a:close/>
                  <a:moveTo>
                    <a:pt x="3784600" y="7620"/>
                  </a:moveTo>
                  <a:lnTo>
                    <a:pt x="3797300" y="7620"/>
                  </a:lnTo>
                  <a:lnTo>
                    <a:pt x="3784600" y="7620"/>
                  </a:lnTo>
                  <a:close/>
                  <a:moveTo>
                    <a:pt x="3810000" y="7620"/>
                  </a:moveTo>
                  <a:lnTo>
                    <a:pt x="3822700" y="7620"/>
                  </a:lnTo>
                  <a:lnTo>
                    <a:pt x="3810000" y="7620"/>
                  </a:lnTo>
                  <a:close/>
                  <a:moveTo>
                    <a:pt x="3835400" y="7620"/>
                  </a:moveTo>
                  <a:lnTo>
                    <a:pt x="3848100" y="7620"/>
                  </a:lnTo>
                  <a:lnTo>
                    <a:pt x="3835400" y="7620"/>
                  </a:lnTo>
                  <a:close/>
                  <a:moveTo>
                    <a:pt x="3860800" y="7620"/>
                  </a:moveTo>
                  <a:lnTo>
                    <a:pt x="3873500" y="7620"/>
                  </a:lnTo>
                  <a:lnTo>
                    <a:pt x="3860800" y="7620"/>
                  </a:lnTo>
                  <a:close/>
                  <a:moveTo>
                    <a:pt x="3886200" y="7620"/>
                  </a:moveTo>
                  <a:lnTo>
                    <a:pt x="3898900" y="7620"/>
                  </a:lnTo>
                  <a:lnTo>
                    <a:pt x="3886200" y="7620"/>
                  </a:lnTo>
                  <a:close/>
                  <a:moveTo>
                    <a:pt x="3911600" y="7620"/>
                  </a:moveTo>
                  <a:lnTo>
                    <a:pt x="3924300" y="7620"/>
                  </a:lnTo>
                  <a:lnTo>
                    <a:pt x="3911600" y="7620"/>
                  </a:lnTo>
                  <a:close/>
                  <a:moveTo>
                    <a:pt x="3937000" y="7620"/>
                  </a:moveTo>
                  <a:lnTo>
                    <a:pt x="3949700" y="7620"/>
                  </a:lnTo>
                  <a:lnTo>
                    <a:pt x="3937000" y="7620"/>
                  </a:lnTo>
                  <a:close/>
                  <a:moveTo>
                    <a:pt x="3962400" y="7620"/>
                  </a:moveTo>
                  <a:lnTo>
                    <a:pt x="3975100" y="7620"/>
                  </a:lnTo>
                  <a:lnTo>
                    <a:pt x="3962400" y="7620"/>
                  </a:lnTo>
                  <a:close/>
                  <a:moveTo>
                    <a:pt x="3987800" y="7620"/>
                  </a:moveTo>
                  <a:lnTo>
                    <a:pt x="4000500" y="7620"/>
                  </a:lnTo>
                  <a:lnTo>
                    <a:pt x="3987800" y="7620"/>
                  </a:lnTo>
                  <a:close/>
                  <a:moveTo>
                    <a:pt x="4013200" y="7620"/>
                  </a:moveTo>
                  <a:lnTo>
                    <a:pt x="4025900" y="7620"/>
                  </a:lnTo>
                  <a:lnTo>
                    <a:pt x="4013200" y="7620"/>
                  </a:lnTo>
                  <a:close/>
                  <a:moveTo>
                    <a:pt x="4038600" y="7620"/>
                  </a:moveTo>
                  <a:lnTo>
                    <a:pt x="4051300" y="7620"/>
                  </a:lnTo>
                  <a:lnTo>
                    <a:pt x="4038600" y="7620"/>
                  </a:lnTo>
                  <a:close/>
                  <a:moveTo>
                    <a:pt x="4064000" y="7620"/>
                  </a:moveTo>
                  <a:lnTo>
                    <a:pt x="4076700" y="7620"/>
                  </a:lnTo>
                  <a:lnTo>
                    <a:pt x="4064000" y="7620"/>
                  </a:lnTo>
                  <a:close/>
                  <a:moveTo>
                    <a:pt x="4089400" y="7620"/>
                  </a:moveTo>
                  <a:lnTo>
                    <a:pt x="4102100" y="7620"/>
                  </a:lnTo>
                  <a:lnTo>
                    <a:pt x="4089400" y="7620"/>
                  </a:lnTo>
                  <a:close/>
                  <a:moveTo>
                    <a:pt x="4114800" y="7620"/>
                  </a:moveTo>
                  <a:lnTo>
                    <a:pt x="4127500" y="7620"/>
                  </a:lnTo>
                  <a:lnTo>
                    <a:pt x="4114800" y="7620"/>
                  </a:lnTo>
                  <a:close/>
                  <a:moveTo>
                    <a:pt x="4140200" y="7620"/>
                  </a:moveTo>
                  <a:lnTo>
                    <a:pt x="4152900" y="7620"/>
                  </a:lnTo>
                  <a:lnTo>
                    <a:pt x="4140200" y="7620"/>
                  </a:lnTo>
                  <a:close/>
                  <a:moveTo>
                    <a:pt x="4165600" y="7620"/>
                  </a:moveTo>
                  <a:lnTo>
                    <a:pt x="4178300" y="7620"/>
                  </a:lnTo>
                  <a:lnTo>
                    <a:pt x="4165600" y="7620"/>
                  </a:lnTo>
                  <a:close/>
                  <a:moveTo>
                    <a:pt x="4191000" y="7620"/>
                  </a:moveTo>
                  <a:lnTo>
                    <a:pt x="4203700" y="7620"/>
                  </a:lnTo>
                  <a:lnTo>
                    <a:pt x="4191000" y="7620"/>
                  </a:lnTo>
                  <a:close/>
                  <a:moveTo>
                    <a:pt x="4216400" y="7620"/>
                  </a:moveTo>
                  <a:lnTo>
                    <a:pt x="4229100" y="7620"/>
                  </a:lnTo>
                  <a:lnTo>
                    <a:pt x="4216400" y="7620"/>
                  </a:lnTo>
                  <a:close/>
                  <a:moveTo>
                    <a:pt x="4241800" y="7620"/>
                  </a:moveTo>
                  <a:lnTo>
                    <a:pt x="4254500" y="7620"/>
                  </a:lnTo>
                  <a:lnTo>
                    <a:pt x="4241800" y="7620"/>
                  </a:lnTo>
                  <a:close/>
                  <a:moveTo>
                    <a:pt x="4267200" y="7620"/>
                  </a:moveTo>
                  <a:lnTo>
                    <a:pt x="4279900" y="7620"/>
                  </a:lnTo>
                  <a:lnTo>
                    <a:pt x="4267200" y="7620"/>
                  </a:lnTo>
                  <a:close/>
                  <a:moveTo>
                    <a:pt x="4292600" y="7620"/>
                  </a:moveTo>
                  <a:lnTo>
                    <a:pt x="4305300" y="7620"/>
                  </a:lnTo>
                  <a:lnTo>
                    <a:pt x="4292600" y="7620"/>
                  </a:lnTo>
                  <a:close/>
                  <a:moveTo>
                    <a:pt x="4318000" y="7620"/>
                  </a:moveTo>
                  <a:lnTo>
                    <a:pt x="4330700" y="7620"/>
                  </a:lnTo>
                  <a:lnTo>
                    <a:pt x="4318000" y="7620"/>
                  </a:lnTo>
                  <a:close/>
                  <a:moveTo>
                    <a:pt x="4343400" y="7620"/>
                  </a:moveTo>
                  <a:lnTo>
                    <a:pt x="4356100" y="7620"/>
                  </a:lnTo>
                  <a:lnTo>
                    <a:pt x="4343400" y="7620"/>
                  </a:lnTo>
                  <a:close/>
                  <a:moveTo>
                    <a:pt x="4368800" y="7620"/>
                  </a:moveTo>
                  <a:lnTo>
                    <a:pt x="4381500" y="7620"/>
                  </a:lnTo>
                  <a:lnTo>
                    <a:pt x="4368800" y="7620"/>
                  </a:lnTo>
                  <a:close/>
                  <a:moveTo>
                    <a:pt x="4394200" y="7620"/>
                  </a:moveTo>
                  <a:lnTo>
                    <a:pt x="4406900" y="7620"/>
                  </a:lnTo>
                  <a:lnTo>
                    <a:pt x="4394200" y="7620"/>
                  </a:lnTo>
                  <a:close/>
                  <a:moveTo>
                    <a:pt x="4419600" y="7620"/>
                  </a:moveTo>
                  <a:lnTo>
                    <a:pt x="4432300" y="7620"/>
                  </a:lnTo>
                  <a:lnTo>
                    <a:pt x="4419600" y="7620"/>
                  </a:lnTo>
                  <a:close/>
                  <a:moveTo>
                    <a:pt x="4445000" y="7620"/>
                  </a:moveTo>
                  <a:lnTo>
                    <a:pt x="4457700" y="7620"/>
                  </a:lnTo>
                  <a:lnTo>
                    <a:pt x="4445000" y="7620"/>
                  </a:lnTo>
                  <a:close/>
                  <a:moveTo>
                    <a:pt x="4470400" y="7620"/>
                  </a:moveTo>
                  <a:lnTo>
                    <a:pt x="4483100" y="7620"/>
                  </a:lnTo>
                  <a:lnTo>
                    <a:pt x="4470400" y="7620"/>
                  </a:lnTo>
                  <a:close/>
                  <a:moveTo>
                    <a:pt x="4495800" y="7620"/>
                  </a:moveTo>
                  <a:lnTo>
                    <a:pt x="4508500" y="7620"/>
                  </a:lnTo>
                  <a:lnTo>
                    <a:pt x="4495800" y="7620"/>
                  </a:lnTo>
                  <a:close/>
                  <a:moveTo>
                    <a:pt x="4521200" y="7620"/>
                  </a:moveTo>
                  <a:lnTo>
                    <a:pt x="4533900" y="7620"/>
                  </a:lnTo>
                  <a:lnTo>
                    <a:pt x="4521200" y="7620"/>
                  </a:lnTo>
                  <a:close/>
                  <a:moveTo>
                    <a:pt x="4546600" y="7620"/>
                  </a:moveTo>
                  <a:lnTo>
                    <a:pt x="4559300" y="7620"/>
                  </a:lnTo>
                  <a:lnTo>
                    <a:pt x="4546600" y="7620"/>
                  </a:lnTo>
                  <a:close/>
                  <a:moveTo>
                    <a:pt x="4572000" y="7620"/>
                  </a:moveTo>
                  <a:lnTo>
                    <a:pt x="4584700" y="7620"/>
                  </a:lnTo>
                  <a:lnTo>
                    <a:pt x="4572000" y="7620"/>
                  </a:lnTo>
                  <a:close/>
                  <a:moveTo>
                    <a:pt x="4597400" y="7620"/>
                  </a:moveTo>
                  <a:lnTo>
                    <a:pt x="4610100" y="7620"/>
                  </a:lnTo>
                  <a:lnTo>
                    <a:pt x="4597400" y="7620"/>
                  </a:lnTo>
                  <a:close/>
                  <a:moveTo>
                    <a:pt x="4622800" y="7620"/>
                  </a:moveTo>
                  <a:lnTo>
                    <a:pt x="4635500" y="7620"/>
                  </a:lnTo>
                  <a:lnTo>
                    <a:pt x="4622800" y="7620"/>
                  </a:lnTo>
                  <a:close/>
                  <a:moveTo>
                    <a:pt x="4648200" y="7620"/>
                  </a:moveTo>
                  <a:lnTo>
                    <a:pt x="4660900" y="7620"/>
                  </a:lnTo>
                  <a:lnTo>
                    <a:pt x="4648200" y="7620"/>
                  </a:lnTo>
                  <a:close/>
                  <a:moveTo>
                    <a:pt x="4673600" y="7620"/>
                  </a:moveTo>
                  <a:lnTo>
                    <a:pt x="4686300" y="7620"/>
                  </a:lnTo>
                  <a:lnTo>
                    <a:pt x="4673600" y="7620"/>
                  </a:lnTo>
                  <a:close/>
                  <a:moveTo>
                    <a:pt x="4699000" y="7620"/>
                  </a:moveTo>
                  <a:lnTo>
                    <a:pt x="4711700" y="7620"/>
                  </a:lnTo>
                  <a:lnTo>
                    <a:pt x="4699000" y="7620"/>
                  </a:lnTo>
                  <a:close/>
                  <a:moveTo>
                    <a:pt x="4724400" y="7620"/>
                  </a:moveTo>
                  <a:lnTo>
                    <a:pt x="4737100" y="7620"/>
                  </a:lnTo>
                  <a:lnTo>
                    <a:pt x="4724400" y="7620"/>
                  </a:lnTo>
                  <a:close/>
                  <a:moveTo>
                    <a:pt x="4749800" y="7620"/>
                  </a:moveTo>
                  <a:lnTo>
                    <a:pt x="4762500" y="7620"/>
                  </a:lnTo>
                  <a:lnTo>
                    <a:pt x="4749800" y="7620"/>
                  </a:lnTo>
                  <a:close/>
                  <a:moveTo>
                    <a:pt x="4775200" y="7620"/>
                  </a:moveTo>
                  <a:lnTo>
                    <a:pt x="4787900" y="7620"/>
                  </a:lnTo>
                  <a:lnTo>
                    <a:pt x="4775200" y="7620"/>
                  </a:lnTo>
                  <a:close/>
                  <a:moveTo>
                    <a:pt x="4800600" y="7620"/>
                  </a:moveTo>
                  <a:lnTo>
                    <a:pt x="4813300" y="7620"/>
                  </a:lnTo>
                  <a:lnTo>
                    <a:pt x="4800600" y="7620"/>
                  </a:lnTo>
                  <a:close/>
                  <a:moveTo>
                    <a:pt x="4826000" y="7620"/>
                  </a:moveTo>
                  <a:lnTo>
                    <a:pt x="4838700" y="7620"/>
                  </a:lnTo>
                  <a:lnTo>
                    <a:pt x="4826000" y="7620"/>
                  </a:lnTo>
                  <a:close/>
                  <a:moveTo>
                    <a:pt x="4851400" y="7620"/>
                  </a:moveTo>
                  <a:lnTo>
                    <a:pt x="4864100" y="7620"/>
                  </a:lnTo>
                  <a:lnTo>
                    <a:pt x="4851400" y="7620"/>
                  </a:lnTo>
                  <a:close/>
                  <a:moveTo>
                    <a:pt x="4876800" y="7620"/>
                  </a:moveTo>
                  <a:lnTo>
                    <a:pt x="4889500" y="7620"/>
                  </a:lnTo>
                  <a:lnTo>
                    <a:pt x="4876800" y="7620"/>
                  </a:lnTo>
                  <a:close/>
                  <a:moveTo>
                    <a:pt x="4902200" y="7620"/>
                  </a:moveTo>
                  <a:lnTo>
                    <a:pt x="4914900" y="7620"/>
                  </a:lnTo>
                  <a:lnTo>
                    <a:pt x="4902200" y="7620"/>
                  </a:lnTo>
                  <a:close/>
                  <a:moveTo>
                    <a:pt x="4927600" y="7620"/>
                  </a:moveTo>
                  <a:lnTo>
                    <a:pt x="4940300" y="7620"/>
                  </a:lnTo>
                  <a:lnTo>
                    <a:pt x="4927600" y="7620"/>
                  </a:lnTo>
                  <a:close/>
                  <a:moveTo>
                    <a:pt x="4953000" y="7620"/>
                  </a:moveTo>
                  <a:lnTo>
                    <a:pt x="4965700" y="7620"/>
                  </a:lnTo>
                  <a:lnTo>
                    <a:pt x="4953000" y="7620"/>
                  </a:lnTo>
                  <a:close/>
                  <a:moveTo>
                    <a:pt x="4978400" y="7620"/>
                  </a:moveTo>
                  <a:lnTo>
                    <a:pt x="4991100" y="7620"/>
                  </a:lnTo>
                  <a:lnTo>
                    <a:pt x="4978400" y="7620"/>
                  </a:lnTo>
                  <a:close/>
                  <a:moveTo>
                    <a:pt x="5003800" y="7620"/>
                  </a:moveTo>
                  <a:lnTo>
                    <a:pt x="5016500" y="7620"/>
                  </a:lnTo>
                  <a:lnTo>
                    <a:pt x="5003800" y="7620"/>
                  </a:lnTo>
                  <a:close/>
                  <a:moveTo>
                    <a:pt x="5029200" y="7620"/>
                  </a:moveTo>
                  <a:lnTo>
                    <a:pt x="5041900" y="7620"/>
                  </a:lnTo>
                  <a:lnTo>
                    <a:pt x="5029200" y="7620"/>
                  </a:lnTo>
                  <a:close/>
                  <a:moveTo>
                    <a:pt x="5054600" y="7620"/>
                  </a:moveTo>
                  <a:lnTo>
                    <a:pt x="5067300" y="7620"/>
                  </a:lnTo>
                  <a:lnTo>
                    <a:pt x="5054600" y="7620"/>
                  </a:lnTo>
                  <a:close/>
                  <a:moveTo>
                    <a:pt x="5080000" y="7620"/>
                  </a:moveTo>
                  <a:lnTo>
                    <a:pt x="5092700" y="7620"/>
                  </a:lnTo>
                  <a:lnTo>
                    <a:pt x="5080000" y="7620"/>
                  </a:lnTo>
                  <a:close/>
                  <a:moveTo>
                    <a:pt x="5105400" y="7620"/>
                  </a:moveTo>
                  <a:lnTo>
                    <a:pt x="5118100" y="7620"/>
                  </a:lnTo>
                  <a:lnTo>
                    <a:pt x="5105400" y="7620"/>
                  </a:lnTo>
                  <a:close/>
                  <a:moveTo>
                    <a:pt x="5130800" y="7620"/>
                  </a:moveTo>
                  <a:lnTo>
                    <a:pt x="5143500" y="7620"/>
                  </a:lnTo>
                  <a:lnTo>
                    <a:pt x="5130800" y="7620"/>
                  </a:lnTo>
                  <a:close/>
                  <a:moveTo>
                    <a:pt x="5156200" y="7620"/>
                  </a:moveTo>
                  <a:lnTo>
                    <a:pt x="5168900" y="7620"/>
                  </a:lnTo>
                  <a:lnTo>
                    <a:pt x="5156200" y="7620"/>
                  </a:lnTo>
                  <a:close/>
                  <a:moveTo>
                    <a:pt x="5181600" y="7620"/>
                  </a:moveTo>
                  <a:lnTo>
                    <a:pt x="5194300" y="7620"/>
                  </a:lnTo>
                  <a:lnTo>
                    <a:pt x="5181600" y="7620"/>
                  </a:lnTo>
                  <a:close/>
                  <a:moveTo>
                    <a:pt x="0" y="0"/>
                  </a:moveTo>
                  <a:lnTo>
                    <a:pt x="12700" y="0"/>
                  </a:lnTo>
                  <a:lnTo>
                    <a:pt x="12700" y="7620"/>
                  </a:lnTo>
                  <a:lnTo>
                    <a:pt x="0" y="7620"/>
                  </a:lnTo>
                  <a:close/>
                </a:path>
              </a:pathLst>
            </a:custGeom>
            <a:solidFill>
              <a:srgbClr val="C8D8E4"/>
            </a:solidFill>
          </p:spPr>
        </p:sp>
      </p:grpSp>
      <p:grpSp>
        <p:nvGrpSpPr>
          <p:cNvPr name="Group 57" id="57"/>
          <p:cNvGrpSpPr/>
          <p:nvPr/>
        </p:nvGrpSpPr>
        <p:grpSpPr>
          <a:xfrm rot="0">
            <a:off x="9365170" y="2712910"/>
            <a:ext cx="3907917" cy="5715"/>
            <a:chOff x="0" y="0"/>
            <a:chExt cx="5210556" cy="7620"/>
          </a:xfrm>
        </p:grpSpPr>
        <p:sp>
          <p:nvSpPr>
            <p:cNvPr name="Freeform 58" id="58"/>
            <p:cNvSpPr/>
            <p:nvPr/>
          </p:nvSpPr>
          <p:spPr>
            <a:xfrm flipH="false" flipV="false" rot="0">
              <a:off x="3810" y="0"/>
              <a:ext cx="5194300" cy="7620"/>
            </a:xfrm>
            <a:custGeom>
              <a:avLst/>
              <a:gdLst/>
              <a:ahLst/>
              <a:cxnLst/>
              <a:rect r="r" b="b" t="t" l="l"/>
              <a:pathLst>
                <a:path h="7620" w="5194300">
                  <a:moveTo>
                    <a:pt x="25400" y="0"/>
                  </a:moveTo>
                  <a:lnTo>
                    <a:pt x="38100" y="0"/>
                  </a:lnTo>
                  <a:lnTo>
                    <a:pt x="38100" y="7620"/>
                  </a:lnTo>
                  <a:lnTo>
                    <a:pt x="25400" y="7620"/>
                  </a:lnTo>
                  <a:close/>
                  <a:moveTo>
                    <a:pt x="50800" y="7620"/>
                  </a:moveTo>
                  <a:lnTo>
                    <a:pt x="63500" y="7620"/>
                  </a:lnTo>
                  <a:lnTo>
                    <a:pt x="50800" y="7620"/>
                  </a:lnTo>
                  <a:close/>
                  <a:moveTo>
                    <a:pt x="76200" y="7620"/>
                  </a:moveTo>
                  <a:lnTo>
                    <a:pt x="88900" y="7620"/>
                  </a:lnTo>
                  <a:lnTo>
                    <a:pt x="76200" y="7620"/>
                  </a:lnTo>
                  <a:close/>
                  <a:moveTo>
                    <a:pt x="101600" y="7620"/>
                  </a:moveTo>
                  <a:lnTo>
                    <a:pt x="114300" y="7620"/>
                  </a:lnTo>
                  <a:lnTo>
                    <a:pt x="101600" y="7620"/>
                  </a:lnTo>
                  <a:close/>
                  <a:moveTo>
                    <a:pt x="127000" y="7620"/>
                  </a:moveTo>
                  <a:lnTo>
                    <a:pt x="139700" y="7620"/>
                  </a:lnTo>
                  <a:lnTo>
                    <a:pt x="127000" y="7620"/>
                  </a:lnTo>
                  <a:close/>
                  <a:moveTo>
                    <a:pt x="152400" y="7620"/>
                  </a:moveTo>
                  <a:lnTo>
                    <a:pt x="165100" y="7620"/>
                  </a:lnTo>
                  <a:lnTo>
                    <a:pt x="152400" y="7620"/>
                  </a:lnTo>
                  <a:close/>
                  <a:moveTo>
                    <a:pt x="177800" y="7620"/>
                  </a:moveTo>
                  <a:lnTo>
                    <a:pt x="190500" y="7620"/>
                  </a:lnTo>
                  <a:lnTo>
                    <a:pt x="177800" y="7620"/>
                  </a:lnTo>
                  <a:close/>
                  <a:moveTo>
                    <a:pt x="203200" y="7620"/>
                  </a:moveTo>
                  <a:lnTo>
                    <a:pt x="215900" y="7620"/>
                  </a:lnTo>
                  <a:lnTo>
                    <a:pt x="203200" y="7620"/>
                  </a:lnTo>
                  <a:close/>
                  <a:moveTo>
                    <a:pt x="228600" y="7620"/>
                  </a:moveTo>
                  <a:lnTo>
                    <a:pt x="241300" y="7620"/>
                  </a:lnTo>
                  <a:lnTo>
                    <a:pt x="228600" y="7620"/>
                  </a:lnTo>
                  <a:close/>
                  <a:moveTo>
                    <a:pt x="254000" y="7620"/>
                  </a:moveTo>
                  <a:lnTo>
                    <a:pt x="266700" y="7620"/>
                  </a:lnTo>
                  <a:lnTo>
                    <a:pt x="254000" y="7620"/>
                  </a:lnTo>
                  <a:close/>
                  <a:moveTo>
                    <a:pt x="279400" y="7620"/>
                  </a:moveTo>
                  <a:lnTo>
                    <a:pt x="292100" y="7620"/>
                  </a:lnTo>
                  <a:lnTo>
                    <a:pt x="279400" y="7620"/>
                  </a:lnTo>
                  <a:close/>
                  <a:moveTo>
                    <a:pt x="304800" y="7620"/>
                  </a:moveTo>
                  <a:lnTo>
                    <a:pt x="317500" y="7620"/>
                  </a:lnTo>
                  <a:lnTo>
                    <a:pt x="304800" y="7620"/>
                  </a:lnTo>
                  <a:close/>
                  <a:moveTo>
                    <a:pt x="330200" y="7620"/>
                  </a:moveTo>
                  <a:lnTo>
                    <a:pt x="342900" y="7620"/>
                  </a:lnTo>
                  <a:lnTo>
                    <a:pt x="330200" y="7620"/>
                  </a:lnTo>
                  <a:close/>
                  <a:moveTo>
                    <a:pt x="355600" y="7620"/>
                  </a:moveTo>
                  <a:lnTo>
                    <a:pt x="368300" y="7620"/>
                  </a:lnTo>
                  <a:lnTo>
                    <a:pt x="355600" y="7620"/>
                  </a:lnTo>
                  <a:close/>
                  <a:moveTo>
                    <a:pt x="381000" y="7620"/>
                  </a:moveTo>
                  <a:lnTo>
                    <a:pt x="393700" y="7620"/>
                  </a:lnTo>
                  <a:lnTo>
                    <a:pt x="381000" y="7620"/>
                  </a:lnTo>
                  <a:close/>
                  <a:moveTo>
                    <a:pt x="406400" y="7620"/>
                  </a:moveTo>
                  <a:lnTo>
                    <a:pt x="419100" y="7620"/>
                  </a:lnTo>
                  <a:lnTo>
                    <a:pt x="406400" y="7620"/>
                  </a:lnTo>
                  <a:close/>
                  <a:moveTo>
                    <a:pt x="431800" y="7620"/>
                  </a:moveTo>
                  <a:lnTo>
                    <a:pt x="444500" y="7620"/>
                  </a:lnTo>
                  <a:lnTo>
                    <a:pt x="431800" y="7620"/>
                  </a:lnTo>
                  <a:close/>
                  <a:moveTo>
                    <a:pt x="457200" y="7620"/>
                  </a:moveTo>
                  <a:lnTo>
                    <a:pt x="469900" y="7620"/>
                  </a:lnTo>
                  <a:lnTo>
                    <a:pt x="457200" y="7620"/>
                  </a:lnTo>
                  <a:close/>
                  <a:moveTo>
                    <a:pt x="482600" y="7620"/>
                  </a:moveTo>
                  <a:lnTo>
                    <a:pt x="495300" y="7620"/>
                  </a:lnTo>
                  <a:lnTo>
                    <a:pt x="482600" y="7620"/>
                  </a:lnTo>
                  <a:close/>
                  <a:moveTo>
                    <a:pt x="508000" y="7620"/>
                  </a:moveTo>
                  <a:lnTo>
                    <a:pt x="520700" y="7620"/>
                  </a:lnTo>
                  <a:lnTo>
                    <a:pt x="508000" y="7620"/>
                  </a:lnTo>
                  <a:close/>
                  <a:moveTo>
                    <a:pt x="533400" y="7620"/>
                  </a:moveTo>
                  <a:lnTo>
                    <a:pt x="546100" y="7620"/>
                  </a:lnTo>
                  <a:lnTo>
                    <a:pt x="533400" y="7620"/>
                  </a:lnTo>
                  <a:close/>
                  <a:moveTo>
                    <a:pt x="558800" y="7620"/>
                  </a:moveTo>
                  <a:lnTo>
                    <a:pt x="571500" y="7620"/>
                  </a:lnTo>
                  <a:lnTo>
                    <a:pt x="558800" y="7620"/>
                  </a:lnTo>
                  <a:close/>
                  <a:moveTo>
                    <a:pt x="584200" y="7620"/>
                  </a:moveTo>
                  <a:lnTo>
                    <a:pt x="596900" y="7620"/>
                  </a:lnTo>
                  <a:lnTo>
                    <a:pt x="584200" y="7620"/>
                  </a:lnTo>
                  <a:close/>
                  <a:moveTo>
                    <a:pt x="609600" y="7620"/>
                  </a:moveTo>
                  <a:lnTo>
                    <a:pt x="622300" y="7620"/>
                  </a:lnTo>
                  <a:lnTo>
                    <a:pt x="609600" y="7620"/>
                  </a:lnTo>
                  <a:close/>
                  <a:moveTo>
                    <a:pt x="635000" y="7620"/>
                  </a:moveTo>
                  <a:lnTo>
                    <a:pt x="647700" y="7620"/>
                  </a:lnTo>
                  <a:lnTo>
                    <a:pt x="635000" y="7620"/>
                  </a:lnTo>
                  <a:close/>
                  <a:moveTo>
                    <a:pt x="660400" y="7620"/>
                  </a:moveTo>
                  <a:lnTo>
                    <a:pt x="673100" y="7620"/>
                  </a:lnTo>
                  <a:lnTo>
                    <a:pt x="660400" y="7620"/>
                  </a:lnTo>
                  <a:close/>
                  <a:moveTo>
                    <a:pt x="685800" y="7620"/>
                  </a:moveTo>
                  <a:lnTo>
                    <a:pt x="698500" y="7620"/>
                  </a:lnTo>
                  <a:lnTo>
                    <a:pt x="685800" y="7620"/>
                  </a:lnTo>
                  <a:close/>
                  <a:moveTo>
                    <a:pt x="711200" y="7620"/>
                  </a:moveTo>
                  <a:lnTo>
                    <a:pt x="723900" y="7620"/>
                  </a:lnTo>
                  <a:lnTo>
                    <a:pt x="711200" y="7620"/>
                  </a:lnTo>
                  <a:close/>
                  <a:moveTo>
                    <a:pt x="736600" y="7620"/>
                  </a:moveTo>
                  <a:lnTo>
                    <a:pt x="749300" y="7620"/>
                  </a:lnTo>
                  <a:lnTo>
                    <a:pt x="736600" y="7620"/>
                  </a:lnTo>
                  <a:close/>
                  <a:moveTo>
                    <a:pt x="762000" y="7620"/>
                  </a:moveTo>
                  <a:lnTo>
                    <a:pt x="774700" y="7620"/>
                  </a:lnTo>
                  <a:lnTo>
                    <a:pt x="762000" y="7620"/>
                  </a:lnTo>
                  <a:close/>
                  <a:moveTo>
                    <a:pt x="787400" y="7620"/>
                  </a:moveTo>
                  <a:lnTo>
                    <a:pt x="800100" y="7620"/>
                  </a:lnTo>
                  <a:lnTo>
                    <a:pt x="787400" y="7620"/>
                  </a:lnTo>
                  <a:close/>
                  <a:moveTo>
                    <a:pt x="812800" y="7620"/>
                  </a:moveTo>
                  <a:lnTo>
                    <a:pt x="825500" y="7620"/>
                  </a:lnTo>
                  <a:lnTo>
                    <a:pt x="812800" y="7620"/>
                  </a:lnTo>
                  <a:close/>
                  <a:moveTo>
                    <a:pt x="838200" y="7620"/>
                  </a:moveTo>
                  <a:lnTo>
                    <a:pt x="850900" y="7620"/>
                  </a:lnTo>
                  <a:lnTo>
                    <a:pt x="838200" y="7620"/>
                  </a:lnTo>
                  <a:close/>
                  <a:moveTo>
                    <a:pt x="863600" y="7620"/>
                  </a:moveTo>
                  <a:lnTo>
                    <a:pt x="876300" y="7620"/>
                  </a:lnTo>
                  <a:lnTo>
                    <a:pt x="863600" y="7620"/>
                  </a:lnTo>
                  <a:close/>
                  <a:moveTo>
                    <a:pt x="889000" y="7620"/>
                  </a:moveTo>
                  <a:lnTo>
                    <a:pt x="901700" y="7620"/>
                  </a:lnTo>
                  <a:lnTo>
                    <a:pt x="889000" y="7620"/>
                  </a:lnTo>
                  <a:close/>
                  <a:moveTo>
                    <a:pt x="914400" y="7620"/>
                  </a:moveTo>
                  <a:lnTo>
                    <a:pt x="927100" y="7620"/>
                  </a:lnTo>
                  <a:lnTo>
                    <a:pt x="914400" y="7620"/>
                  </a:lnTo>
                  <a:close/>
                  <a:moveTo>
                    <a:pt x="939800" y="7620"/>
                  </a:moveTo>
                  <a:lnTo>
                    <a:pt x="952500" y="7620"/>
                  </a:lnTo>
                  <a:lnTo>
                    <a:pt x="939800" y="7620"/>
                  </a:lnTo>
                  <a:close/>
                  <a:moveTo>
                    <a:pt x="965200" y="7620"/>
                  </a:moveTo>
                  <a:lnTo>
                    <a:pt x="977900" y="7620"/>
                  </a:lnTo>
                  <a:lnTo>
                    <a:pt x="965200" y="7620"/>
                  </a:lnTo>
                  <a:close/>
                  <a:moveTo>
                    <a:pt x="990600" y="7620"/>
                  </a:moveTo>
                  <a:lnTo>
                    <a:pt x="1003300" y="7620"/>
                  </a:lnTo>
                  <a:lnTo>
                    <a:pt x="990600" y="7620"/>
                  </a:lnTo>
                  <a:close/>
                  <a:moveTo>
                    <a:pt x="1016000" y="7620"/>
                  </a:moveTo>
                  <a:lnTo>
                    <a:pt x="1028700" y="7620"/>
                  </a:lnTo>
                  <a:lnTo>
                    <a:pt x="1016000" y="7620"/>
                  </a:lnTo>
                  <a:close/>
                  <a:moveTo>
                    <a:pt x="1041400" y="7620"/>
                  </a:moveTo>
                  <a:lnTo>
                    <a:pt x="1054100" y="7620"/>
                  </a:lnTo>
                  <a:lnTo>
                    <a:pt x="1041400" y="7620"/>
                  </a:lnTo>
                  <a:close/>
                  <a:moveTo>
                    <a:pt x="1066800" y="7620"/>
                  </a:moveTo>
                  <a:lnTo>
                    <a:pt x="1079500" y="7620"/>
                  </a:lnTo>
                  <a:lnTo>
                    <a:pt x="1066800" y="7620"/>
                  </a:lnTo>
                  <a:close/>
                  <a:moveTo>
                    <a:pt x="1092200" y="7620"/>
                  </a:moveTo>
                  <a:lnTo>
                    <a:pt x="1104900" y="7620"/>
                  </a:lnTo>
                  <a:lnTo>
                    <a:pt x="1092200" y="7620"/>
                  </a:lnTo>
                  <a:close/>
                  <a:moveTo>
                    <a:pt x="1117600" y="7620"/>
                  </a:moveTo>
                  <a:lnTo>
                    <a:pt x="1130300" y="7620"/>
                  </a:lnTo>
                  <a:lnTo>
                    <a:pt x="1117600" y="7620"/>
                  </a:lnTo>
                  <a:close/>
                  <a:moveTo>
                    <a:pt x="1143000" y="7620"/>
                  </a:moveTo>
                  <a:lnTo>
                    <a:pt x="1155700" y="7620"/>
                  </a:lnTo>
                  <a:lnTo>
                    <a:pt x="1143000" y="7620"/>
                  </a:lnTo>
                  <a:close/>
                  <a:moveTo>
                    <a:pt x="1168400" y="7620"/>
                  </a:moveTo>
                  <a:lnTo>
                    <a:pt x="1181100" y="7620"/>
                  </a:lnTo>
                  <a:lnTo>
                    <a:pt x="1168400" y="7620"/>
                  </a:lnTo>
                  <a:close/>
                  <a:moveTo>
                    <a:pt x="1193800" y="7620"/>
                  </a:moveTo>
                  <a:lnTo>
                    <a:pt x="1206500" y="7620"/>
                  </a:lnTo>
                  <a:lnTo>
                    <a:pt x="1193800" y="7620"/>
                  </a:lnTo>
                  <a:close/>
                  <a:moveTo>
                    <a:pt x="1219200" y="7620"/>
                  </a:moveTo>
                  <a:lnTo>
                    <a:pt x="1231900" y="7620"/>
                  </a:lnTo>
                  <a:lnTo>
                    <a:pt x="1219200" y="7620"/>
                  </a:lnTo>
                  <a:close/>
                  <a:moveTo>
                    <a:pt x="1244600" y="7620"/>
                  </a:moveTo>
                  <a:lnTo>
                    <a:pt x="1257300" y="7620"/>
                  </a:lnTo>
                  <a:lnTo>
                    <a:pt x="1244600" y="7620"/>
                  </a:lnTo>
                  <a:close/>
                  <a:moveTo>
                    <a:pt x="1270000" y="7620"/>
                  </a:moveTo>
                  <a:lnTo>
                    <a:pt x="1282700" y="7620"/>
                  </a:lnTo>
                  <a:lnTo>
                    <a:pt x="1270000" y="7620"/>
                  </a:lnTo>
                  <a:close/>
                  <a:moveTo>
                    <a:pt x="1295400" y="7620"/>
                  </a:moveTo>
                  <a:lnTo>
                    <a:pt x="1308100" y="7620"/>
                  </a:lnTo>
                  <a:lnTo>
                    <a:pt x="1295400" y="7620"/>
                  </a:lnTo>
                  <a:close/>
                  <a:moveTo>
                    <a:pt x="1320800" y="7620"/>
                  </a:moveTo>
                  <a:lnTo>
                    <a:pt x="1333500" y="7620"/>
                  </a:lnTo>
                  <a:lnTo>
                    <a:pt x="1320800" y="7620"/>
                  </a:lnTo>
                  <a:close/>
                  <a:moveTo>
                    <a:pt x="1346200" y="7620"/>
                  </a:moveTo>
                  <a:lnTo>
                    <a:pt x="1358900" y="7620"/>
                  </a:lnTo>
                  <a:lnTo>
                    <a:pt x="1346200" y="7620"/>
                  </a:lnTo>
                  <a:close/>
                  <a:moveTo>
                    <a:pt x="1371600" y="7620"/>
                  </a:moveTo>
                  <a:lnTo>
                    <a:pt x="1384300" y="7620"/>
                  </a:lnTo>
                  <a:lnTo>
                    <a:pt x="1371600" y="7620"/>
                  </a:lnTo>
                  <a:close/>
                  <a:moveTo>
                    <a:pt x="1397000" y="7620"/>
                  </a:moveTo>
                  <a:lnTo>
                    <a:pt x="1409700" y="7620"/>
                  </a:lnTo>
                  <a:lnTo>
                    <a:pt x="1397000" y="7620"/>
                  </a:lnTo>
                  <a:close/>
                  <a:moveTo>
                    <a:pt x="1422400" y="7620"/>
                  </a:moveTo>
                  <a:lnTo>
                    <a:pt x="1435100" y="7620"/>
                  </a:lnTo>
                  <a:lnTo>
                    <a:pt x="1422400" y="7620"/>
                  </a:lnTo>
                  <a:close/>
                  <a:moveTo>
                    <a:pt x="1447800" y="7620"/>
                  </a:moveTo>
                  <a:lnTo>
                    <a:pt x="1460500" y="7620"/>
                  </a:lnTo>
                  <a:lnTo>
                    <a:pt x="1447800" y="7620"/>
                  </a:lnTo>
                  <a:close/>
                  <a:moveTo>
                    <a:pt x="1473200" y="7620"/>
                  </a:moveTo>
                  <a:lnTo>
                    <a:pt x="1485900" y="7620"/>
                  </a:lnTo>
                  <a:lnTo>
                    <a:pt x="1473200" y="7620"/>
                  </a:lnTo>
                  <a:close/>
                  <a:moveTo>
                    <a:pt x="1498600" y="7620"/>
                  </a:moveTo>
                  <a:lnTo>
                    <a:pt x="1511300" y="7620"/>
                  </a:lnTo>
                  <a:lnTo>
                    <a:pt x="1498600" y="7620"/>
                  </a:lnTo>
                  <a:close/>
                  <a:moveTo>
                    <a:pt x="1524000" y="7620"/>
                  </a:moveTo>
                  <a:lnTo>
                    <a:pt x="1536700" y="7620"/>
                  </a:lnTo>
                  <a:lnTo>
                    <a:pt x="1524000" y="7620"/>
                  </a:lnTo>
                  <a:close/>
                  <a:moveTo>
                    <a:pt x="1549400" y="7620"/>
                  </a:moveTo>
                  <a:lnTo>
                    <a:pt x="1562100" y="7620"/>
                  </a:lnTo>
                  <a:lnTo>
                    <a:pt x="1549400" y="7620"/>
                  </a:lnTo>
                  <a:close/>
                  <a:moveTo>
                    <a:pt x="1574800" y="7620"/>
                  </a:moveTo>
                  <a:lnTo>
                    <a:pt x="1587500" y="7620"/>
                  </a:lnTo>
                  <a:lnTo>
                    <a:pt x="1574800" y="7620"/>
                  </a:lnTo>
                  <a:close/>
                  <a:moveTo>
                    <a:pt x="1600200" y="7620"/>
                  </a:moveTo>
                  <a:lnTo>
                    <a:pt x="1612900" y="7620"/>
                  </a:lnTo>
                  <a:lnTo>
                    <a:pt x="1600200" y="7620"/>
                  </a:lnTo>
                  <a:close/>
                  <a:moveTo>
                    <a:pt x="1625600" y="7620"/>
                  </a:moveTo>
                  <a:lnTo>
                    <a:pt x="1638300" y="7620"/>
                  </a:lnTo>
                  <a:lnTo>
                    <a:pt x="1625600" y="7620"/>
                  </a:lnTo>
                  <a:close/>
                  <a:moveTo>
                    <a:pt x="1651000" y="7620"/>
                  </a:moveTo>
                  <a:lnTo>
                    <a:pt x="1663700" y="7620"/>
                  </a:lnTo>
                  <a:lnTo>
                    <a:pt x="1651000" y="7620"/>
                  </a:lnTo>
                  <a:close/>
                  <a:moveTo>
                    <a:pt x="1676400" y="7620"/>
                  </a:moveTo>
                  <a:lnTo>
                    <a:pt x="1689100" y="7620"/>
                  </a:lnTo>
                  <a:lnTo>
                    <a:pt x="1676400" y="7620"/>
                  </a:lnTo>
                  <a:close/>
                  <a:moveTo>
                    <a:pt x="1701800" y="7620"/>
                  </a:moveTo>
                  <a:lnTo>
                    <a:pt x="1714500" y="7620"/>
                  </a:lnTo>
                  <a:lnTo>
                    <a:pt x="1701800" y="7620"/>
                  </a:lnTo>
                  <a:close/>
                  <a:moveTo>
                    <a:pt x="1727200" y="7620"/>
                  </a:moveTo>
                  <a:lnTo>
                    <a:pt x="1739900" y="7620"/>
                  </a:lnTo>
                  <a:lnTo>
                    <a:pt x="1727200" y="7620"/>
                  </a:lnTo>
                  <a:close/>
                  <a:moveTo>
                    <a:pt x="1752600" y="7620"/>
                  </a:moveTo>
                  <a:lnTo>
                    <a:pt x="1765300" y="7620"/>
                  </a:lnTo>
                  <a:lnTo>
                    <a:pt x="1752600" y="7620"/>
                  </a:lnTo>
                  <a:close/>
                  <a:moveTo>
                    <a:pt x="1778000" y="7620"/>
                  </a:moveTo>
                  <a:lnTo>
                    <a:pt x="1790700" y="7620"/>
                  </a:lnTo>
                  <a:lnTo>
                    <a:pt x="1778000" y="7620"/>
                  </a:lnTo>
                  <a:close/>
                  <a:moveTo>
                    <a:pt x="1803400" y="7620"/>
                  </a:moveTo>
                  <a:lnTo>
                    <a:pt x="1816100" y="7620"/>
                  </a:lnTo>
                  <a:lnTo>
                    <a:pt x="1803400" y="7620"/>
                  </a:lnTo>
                  <a:close/>
                  <a:moveTo>
                    <a:pt x="1828800" y="7620"/>
                  </a:moveTo>
                  <a:lnTo>
                    <a:pt x="1841500" y="7620"/>
                  </a:lnTo>
                  <a:lnTo>
                    <a:pt x="1828800" y="7620"/>
                  </a:lnTo>
                  <a:close/>
                  <a:moveTo>
                    <a:pt x="1854200" y="7620"/>
                  </a:moveTo>
                  <a:lnTo>
                    <a:pt x="1866900" y="7620"/>
                  </a:lnTo>
                  <a:lnTo>
                    <a:pt x="1854200" y="7620"/>
                  </a:lnTo>
                  <a:close/>
                  <a:moveTo>
                    <a:pt x="1879600" y="7620"/>
                  </a:moveTo>
                  <a:lnTo>
                    <a:pt x="1892300" y="7620"/>
                  </a:lnTo>
                  <a:lnTo>
                    <a:pt x="1879600" y="7620"/>
                  </a:lnTo>
                  <a:close/>
                  <a:moveTo>
                    <a:pt x="1905000" y="7620"/>
                  </a:moveTo>
                  <a:lnTo>
                    <a:pt x="1917700" y="7620"/>
                  </a:lnTo>
                  <a:lnTo>
                    <a:pt x="1905000" y="7620"/>
                  </a:lnTo>
                  <a:close/>
                  <a:moveTo>
                    <a:pt x="1930400" y="7620"/>
                  </a:moveTo>
                  <a:lnTo>
                    <a:pt x="1943100" y="7620"/>
                  </a:lnTo>
                  <a:lnTo>
                    <a:pt x="1930400" y="7620"/>
                  </a:lnTo>
                  <a:close/>
                  <a:moveTo>
                    <a:pt x="1955800" y="7620"/>
                  </a:moveTo>
                  <a:lnTo>
                    <a:pt x="1968500" y="7620"/>
                  </a:lnTo>
                  <a:lnTo>
                    <a:pt x="1955800" y="7620"/>
                  </a:lnTo>
                  <a:close/>
                  <a:moveTo>
                    <a:pt x="1981200" y="7620"/>
                  </a:moveTo>
                  <a:lnTo>
                    <a:pt x="1993900" y="7620"/>
                  </a:lnTo>
                  <a:lnTo>
                    <a:pt x="1981200" y="7620"/>
                  </a:lnTo>
                  <a:close/>
                  <a:moveTo>
                    <a:pt x="2006600" y="7620"/>
                  </a:moveTo>
                  <a:lnTo>
                    <a:pt x="2019300" y="7620"/>
                  </a:lnTo>
                  <a:lnTo>
                    <a:pt x="2006600" y="7620"/>
                  </a:lnTo>
                  <a:close/>
                  <a:moveTo>
                    <a:pt x="2032000" y="7620"/>
                  </a:moveTo>
                  <a:lnTo>
                    <a:pt x="2044700" y="7620"/>
                  </a:lnTo>
                  <a:lnTo>
                    <a:pt x="2032000" y="7620"/>
                  </a:lnTo>
                  <a:close/>
                  <a:moveTo>
                    <a:pt x="2057400" y="7620"/>
                  </a:moveTo>
                  <a:lnTo>
                    <a:pt x="2070100" y="7620"/>
                  </a:lnTo>
                  <a:lnTo>
                    <a:pt x="2057400" y="7620"/>
                  </a:lnTo>
                  <a:close/>
                  <a:moveTo>
                    <a:pt x="2082800" y="7620"/>
                  </a:moveTo>
                  <a:lnTo>
                    <a:pt x="2095500" y="7620"/>
                  </a:lnTo>
                  <a:lnTo>
                    <a:pt x="2082800" y="7620"/>
                  </a:lnTo>
                  <a:close/>
                  <a:moveTo>
                    <a:pt x="2108200" y="7620"/>
                  </a:moveTo>
                  <a:lnTo>
                    <a:pt x="2120900" y="7620"/>
                  </a:lnTo>
                  <a:lnTo>
                    <a:pt x="2108200" y="7620"/>
                  </a:lnTo>
                  <a:close/>
                  <a:moveTo>
                    <a:pt x="2133600" y="7620"/>
                  </a:moveTo>
                  <a:lnTo>
                    <a:pt x="2146300" y="7620"/>
                  </a:lnTo>
                  <a:lnTo>
                    <a:pt x="2133600" y="7620"/>
                  </a:lnTo>
                  <a:close/>
                  <a:moveTo>
                    <a:pt x="2159000" y="7620"/>
                  </a:moveTo>
                  <a:lnTo>
                    <a:pt x="2171700" y="7620"/>
                  </a:lnTo>
                  <a:lnTo>
                    <a:pt x="2159000" y="7620"/>
                  </a:lnTo>
                  <a:close/>
                  <a:moveTo>
                    <a:pt x="2184400" y="7620"/>
                  </a:moveTo>
                  <a:lnTo>
                    <a:pt x="2197100" y="7620"/>
                  </a:lnTo>
                  <a:lnTo>
                    <a:pt x="2184400" y="7620"/>
                  </a:lnTo>
                  <a:close/>
                  <a:moveTo>
                    <a:pt x="2209800" y="7620"/>
                  </a:moveTo>
                  <a:lnTo>
                    <a:pt x="2222500" y="7620"/>
                  </a:lnTo>
                  <a:lnTo>
                    <a:pt x="2209800" y="7620"/>
                  </a:lnTo>
                  <a:close/>
                  <a:moveTo>
                    <a:pt x="2235200" y="7620"/>
                  </a:moveTo>
                  <a:lnTo>
                    <a:pt x="2247900" y="7620"/>
                  </a:lnTo>
                  <a:lnTo>
                    <a:pt x="2235200" y="7620"/>
                  </a:lnTo>
                  <a:close/>
                  <a:moveTo>
                    <a:pt x="2260600" y="7620"/>
                  </a:moveTo>
                  <a:lnTo>
                    <a:pt x="2273300" y="7620"/>
                  </a:lnTo>
                  <a:lnTo>
                    <a:pt x="2260600" y="7620"/>
                  </a:lnTo>
                  <a:close/>
                  <a:moveTo>
                    <a:pt x="2286000" y="7620"/>
                  </a:moveTo>
                  <a:lnTo>
                    <a:pt x="2298700" y="7620"/>
                  </a:lnTo>
                  <a:lnTo>
                    <a:pt x="2286000" y="7620"/>
                  </a:lnTo>
                  <a:close/>
                  <a:moveTo>
                    <a:pt x="2311400" y="7620"/>
                  </a:moveTo>
                  <a:lnTo>
                    <a:pt x="2324100" y="7620"/>
                  </a:lnTo>
                  <a:lnTo>
                    <a:pt x="2311400" y="7620"/>
                  </a:lnTo>
                  <a:close/>
                  <a:moveTo>
                    <a:pt x="2336800" y="7620"/>
                  </a:moveTo>
                  <a:lnTo>
                    <a:pt x="2349500" y="7620"/>
                  </a:lnTo>
                  <a:lnTo>
                    <a:pt x="2336800" y="7620"/>
                  </a:lnTo>
                  <a:close/>
                  <a:moveTo>
                    <a:pt x="2362200" y="7620"/>
                  </a:moveTo>
                  <a:lnTo>
                    <a:pt x="2374900" y="7620"/>
                  </a:lnTo>
                  <a:lnTo>
                    <a:pt x="2362200" y="7620"/>
                  </a:lnTo>
                  <a:close/>
                  <a:moveTo>
                    <a:pt x="2387600" y="7620"/>
                  </a:moveTo>
                  <a:lnTo>
                    <a:pt x="2400300" y="7620"/>
                  </a:lnTo>
                  <a:lnTo>
                    <a:pt x="2387600" y="7620"/>
                  </a:lnTo>
                  <a:close/>
                  <a:moveTo>
                    <a:pt x="2413000" y="7620"/>
                  </a:moveTo>
                  <a:lnTo>
                    <a:pt x="2425700" y="7620"/>
                  </a:lnTo>
                  <a:lnTo>
                    <a:pt x="2413000" y="7620"/>
                  </a:lnTo>
                  <a:close/>
                  <a:moveTo>
                    <a:pt x="2438400" y="7620"/>
                  </a:moveTo>
                  <a:lnTo>
                    <a:pt x="2451100" y="7620"/>
                  </a:lnTo>
                  <a:lnTo>
                    <a:pt x="2438400" y="7620"/>
                  </a:lnTo>
                  <a:close/>
                  <a:moveTo>
                    <a:pt x="2463800" y="7620"/>
                  </a:moveTo>
                  <a:lnTo>
                    <a:pt x="2476500" y="7620"/>
                  </a:lnTo>
                  <a:lnTo>
                    <a:pt x="2463800" y="7620"/>
                  </a:lnTo>
                  <a:close/>
                  <a:moveTo>
                    <a:pt x="2489200" y="7620"/>
                  </a:moveTo>
                  <a:lnTo>
                    <a:pt x="2501900" y="7620"/>
                  </a:lnTo>
                  <a:lnTo>
                    <a:pt x="2489200" y="7620"/>
                  </a:lnTo>
                  <a:close/>
                  <a:moveTo>
                    <a:pt x="2514600" y="7620"/>
                  </a:moveTo>
                  <a:lnTo>
                    <a:pt x="2527300" y="7620"/>
                  </a:lnTo>
                  <a:lnTo>
                    <a:pt x="2514600" y="7620"/>
                  </a:lnTo>
                  <a:close/>
                  <a:moveTo>
                    <a:pt x="2540000" y="7620"/>
                  </a:moveTo>
                  <a:lnTo>
                    <a:pt x="2552700" y="7620"/>
                  </a:lnTo>
                  <a:lnTo>
                    <a:pt x="2540000" y="7620"/>
                  </a:lnTo>
                  <a:close/>
                  <a:moveTo>
                    <a:pt x="2565400" y="7620"/>
                  </a:moveTo>
                  <a:lnTo>
                    <a:pt x="2578100" y="7620"/>
                  </a:lnTo>
                  <a:lnTo>
                    <a:pt x="2565400" y="7620"/>
                  </a:lnTo>
                  <a:close/>
                  <a:moveTo>
                    <a:pt x="2590800" y="7620"/>
                  </a:moveTo>
                  <a:lnTo>
                    <a:pt x="2603500" y="7620"/>
                  </a:lnTo>
                  <a:lnTo>
                    <a:pt x="2590800" y="7620"/>
                  </a:lnTo>
                  <a:close/>
                  <a:moveTo>
                    <a:pt x="2616200" y="7620"/>
                  </a:moveTo>
                  <a:lnTo>
                    <a:pt x="2628900" y="7620"/>
                  </a:lnTo>
                  <a:lnTo>
                    <a:pt x="2616200" y="7620"/>
                  </a:lnTo>
                  <a:close/>
                  <a:moveTo>
                    <a:pt x="2641600" y="7620"/>
                  </a:moveTo>
                  <a:lnTo>
                    <a:pt x="2654300" y="7620"/>
                  </a:lnTo>
                  <a:lnTo>
                    <a:pt x="2641600" y="7620"/>
                  </a:lnTo>
                  <a:close/>
                  <a:moveTo>
                    <a:pt x="2667000" y="7620"/>
                  </a:moveTo>
                  <a:lnTo>
                    <a:pt x="2679700" y="7620"/>
                  </a:lnTo>
                  <a:lnTo>
                    <a:pt x="2667000" y="7620"/>
                  </a:lnTo>
                  <a:close/>
                  <a:moveTo>
                    <a:pt x="2692400" y="7620"/>
                  </a:moveTo>
                  <a:lnTo>
                    <a:pt x="2705100" y="7620"/>
                  </a:lnTo>
                  <a:lnTo>
                    <a:pt x="2692400" y="7620"/>
                  </a:lnTo>
                  <a:close/>
                  <a:moveTo>
                    <a:pt x="2717800" y="7620"/>
                  </a:moveTo>
                  <a:lnTo>
                    <a:pt x="2730500" y="7620"/>
                  </a:lnTo>
                  <a:lnTo>
                    <a:pt x="2717800" y="7620"/>
                  </a:lnTo>
                  <a:close/>
                  <a:moveTo>
                    <a:pt x="2743200" y="7620"/>
                  </a:moveTo>
                  <a:lnTo>
                    <a:pt x="2755900" y="7620"/>
                  </a:lnTo>
                  <a:lnTo>
                    <a:pt x="2743200" y="7620"/>
                  </a:lnTo>
                  <a:close/>
                  <a:moveTo>
                    <a:pt x="2768600" y="7620"/>
                  </a:moveTo>
                  <a:lnTo>
                    <a:pt x="2781300" y="7620"/>
                  </a:lnTo>
                  <a:lnTo>
                    <a:pt x="2768600" y="7620"/>
                  </a:lnTo>
                  <a:close/>
                  <a:moveTo>
                    <a:pt x="2794000" y="7620"/>
                  </a:moveTo>
                  <a:lnTo>
                    <a:pt x="2806700" y="7620"/>
                  </a:lnTo>
                  <a:lnTo>
                    <a:pt x="2794000" y="7620"/>
                  </a:lnTo>
                  <a:close/>
                  <a:moveTo>
                    <a:pt x="2819400" y="7620"/>
                  </a:moveTo>
                  <a:lnTo>
                    <a:pt x="2832100" y="7620"/>
                  </a:lnTo>
                  <a:lnTo>
                    <a:pt x="2819400" y="7620"/>
                  </a:lnTo>
                  <a:close/>
                  <a:moveTo>
                    <a:pt x="2844800" y="7620"/>
                  </a:moveTo>
                  <a:lnTo>
                    <a:pt x="2857500" y="7620"/>
                  </a:lnTo>
                  <a:lnTo>
                    <a:pt x="2844800" y="7620"/>
                  </a:lnTo>
                  <a:close/>
                  <a:moveTo>
                    <a:pt x="2870200" y="7620"/>
                  </a:moveTo>
                  <a:lnTo>
                    <a:pt x="2882900" y="7620"/>
                  </a:lnTo>
                  <a:lnTo>
                    <a:pt x="2870200" y="7620"/>
                  </a:lnTo>
                  <a:close/>
                  <a:moveTo>
                    <a:pt x="2895600" y="7620"/>
                  </a:moveTo>
                  <a:lnTo>
                    <a:pt x="2908300" y="7620"/>
                  </a:lnTo>
                  <a:lnTo>
                    <a:pt x="2895600" y="7620"/>
                  </a:lnTo>
                  <a:close/>
                  <a:moveTo>
                    <a:pt x="2921000" y="7620"/>
                  </a:moveTo>
                  <a:lnTo>
                    <a:pt x="2933700" y="7620"/>
                  </a:lnTo>
                  <a:lnTo>
                    <a:pt x="2921000" y="7620"/>
                  </a:lnTo>
                  <a:close/>
                  <a:moveTo>
                    <a:pt x="2946400" y="7620"/>
                  </a:moveTo>
                  <a:lnTo>
                    <a:pt x="2959100" y="7620"/>
                  </a:lnTo>
                  <a:lnTo>
                    <a:pt x="2946400" y="7620"/>
                  </a:lnTo>
                  <a:close/>
                  <a:moveTo>
                    <a:pt x="2971800" y="7620"/>
                  </a:moveTo>
                  <a:lnTo>
                    <a:pt x="2984500" y="7620"/>
                  </a:lnTo>
                  <a:lnTo>
                    <a:pt x="2971800" y="7620"/>
                  </a:lnTo>
                  <a:close/>
                  <a:moveTo>
                    <a:pt x="2997200" y="7620"/>
                  </a:moveTo>
                  <a:lnTo>
                    <a:pt x="3009900" y="7620"/>
                  </a:lnTo>
                  <a:lnTo>
                    <a:pt x="2997200" y="7620"/>
                  </a:lnTo>
                  <a:close/>
                  <a:moveTo>
                    <a:pt x="3022600" y="7620"/>
                  </a:moveTo>
                  <a:lnTo>
                    <a:pt x="3035300" y="7620"/>
                  </a:lnTo>
                  <a:lnTo>
                    <a:pt x="3022600" y="7620"/>
                  </a:lnTo>
                  <a:close/>
                  <a:moveTo>
                    <a:pt x="3048000" y="7620"/>
                  </a:moveTo>
                  <a:lnTo>
                    <a:pt x="3060700" y="7620"/>
                  </a:lnTo>
                  <a:lnTo>
                    <a:pt x="3048000" y="7620"/>
                  </a:lnTo>
                  <a:close/>
                  <a:moveTo>
                    <a:pt x="3073400" y="7620"/>
                  </a:moveTo>
                  <a:lnTo>
                    <a:pt x="3086100" y="7620"/>
                  </a:lnTo>
                  <a:lnTo>
                    <a:pt x="3073400" y="7620"/>
                  </a:lnTo>
                  <a:close/>
                  <a:moveTo>
                    <a:pt x="3098800" y="7620"/>
                  </a:moveTo>
                  <a:lnTo>
                    <a:pt x="3111500" y="7620"/>
                  </a:lnTo>
                  <a:lnTo>
                    <a:pt x="3098800" y="7620"/>
                  </a:lnTo>
                  <a:close/>
                  <a:moveTo>
                    <a:pt x="3124200" y="7620"/>
                  </a:moveTo>
                  <a:lnTo>
                    <a:pt x="3136900" y="7620"/>
                  </a:lnTo>
                  <a:lnTo>
                    <a:pt x="3124200" y="7620"/>
                  </a:lnTo>
                  <a:close/>
                  <a:moveTo>
                    <a:pt x="3149600" y="7620"/>
                  </a:moveTo>
                  <a:lnTo>
                    <a:pt x="3162300" y="7620"/>
                  </a:lnTo>
                  <a:lnTo>
                    <a:pt x="3149600" y="7620"/>
                  </a:lnTo>
                  <a:close/>
                  <a:moveTo>
                    <a:pt x="3175000" y="7620"/>
                  </a:moveTo>
                  <a:lnTo>
                    <a:pt x="3187700" y="7620"/>
                  </a:lnTo>
                  <a:lnTo>
                    <a:pt x="3175000" y="7620"/>
                  </a:lnTo>
                  <a:close/>
                  <a:moveTo>
                    <a:pt x="3200400" y="7620"/>
                  </a:moveTo>
                  <a:lnTo>
                    <a:pt x="3213100" y="7620"/>
                  </a:lnTo>
                  <a:lnTo>
                    <a:pt x="3200400" y="7620"/>
                  </a:lnTo>
                  <a:close/>
                  <a:moveTo>
                    <a:pt x="3225800" y="7620"/>
                  </a:moveTo>
                  <a:lnTo>
                    <a:pt x="3238500" y="7620"/>
                  </a:lnTo>
                  <a:lnTo>
                    <a:pt x="3225800" y="7620"/>
                  </a:lnTo>
                  <a:close/>
                  <a:moveTo>
                    <a:pt x="3251200" y="7620"/>
                  </a:moveTo>
                  <a:lnTo>
                    <a:pt x="3263900" y="7620"/>
                  </a:lnTo>
                  <a:lnTo>
                    <a:pt x="3251200" y="7620"/>
                  </a:lnTo>
                  <a:close/>
                  <a:moveTo>
                    <a:pt x="3276600" y="7620"/>
                  </a:moveTo>
                  <a:lnTo>
                    <a:pt x="3289300" y="7620"/>
                  </a:lnTo>
                  <a:lnTo>
                    <a:pt x="3276600" y="7620"/>
                  </a:lnTo>
                  <a:close/>
                  <a:moveTo>
                    <a:pt x="3302000" y="7620"/>
                  </a:moveTo>
                  <a:lnTo>
                    <a:pt x="3314700" y="7620"/>
                  </a:lnTo>
                  <a:lnTo>
                    <a:pt x="3302000" y="7620"/>
                  </a:lnTo>
                  <a:close/>
                  <a:moveTo>
                    <a:pt x="3327400" y="7620"/>
                  </a:moveTo>
                  <a:lnTo>
                    <a:pt x="3340100" y="7620"/>
                  </a:lnTo>
                  <a:lnTo>
                    <a:pt x="3327400" y="7620"/>
                  </a:lnTo>
                  <a:close/>
                  <a:moveTo>
                    <a:pt x="3352800" y="7620"/>
                  </a:moveTo>
                  <a:lnTo>
                    <a:pt x="3365500" y="7620"/>
                  </a:lnTo>
                  <a:lnTo>
                    <a:pt x="3352800" y="7620"/>
                  </a:lnTo>
                  <a:close/>
                  <a:moveTo>
                    <a:pt x="3378200" y="7620"/>
                  </a:moveTo>
                  <a:lnTo>
                    <a:pt x="3390900" y="7620"/>
                  </a:lnTo>
                  <a:lnTo>
                    <a:pt x="3378200" y="7620"/>
                  </a:lnTo>
                  <a:close/>
                  <a:moveTo>
                    <a:pt x="3403600" y="7620"/>
                  </a:moveTo>
                  <a:lnTo>
                    <a:pt x="3416300" y="7620"/>
                  </a:lnTo>
                  <a:lnTo>
                    <a:pt x="3403600" y="7620"/>
                  </a:lnTo>
                  <a:close/>
                  <a:moveTo>
                    <a:pt x="3429000" y="7620"/>
                  </a:moveTo>
                  <a:lnTo>
                    <a:pt x="3441700" y="7620"/>
                  </a:lnTo>
                  <a:lnTo>
                    <a:pt x="3429000" y="7620"/>
                  </a:lnTo>
                  <a:close/>
                  <a:moveTo>
                    <a:pt x="3454400" y="7620"/>
                  </a:moveTo>
                  <a:lnTo>
                    <a:pt x="3467100" y="7620"/>
                  </a:lnTo>
                  <a:lnTo>
                    <a:pt x="3454400" y="7620"/>
                  </a:lnTo>
                  <a:close/>
                  <a:moveTo>
                    <a:pt x="3479800" y="7620"/>
                  </a:moveTo>
                  <a:lnTo>
                    <a:pt x="3492500" y="7620"/>
                  </a:lnTo>
                  <a:lnTo>
                    <a:pt x="3479800" y="7620"/>
                  </a:lnTo>
                  <a:close/>
                  <a:moveTo>
                    <a:pt x="3505200" y="7620"/>
                  </a:moveTo>
                  <a:lnTo>
                    <a:pt x="3517900" y="7620"/>
                  </a:lnTo>
                  <a:lnTo>
                    <a:pt x="3505200" y="7620"/>
                  </a:lnTo>
                  <a:close/>
                  <a:moveTo>
                    <a:pt x="3530600" y="7620"/>
                  </a:moveTo>
                  <a:lnTo>
                    <a:pt x="3543300" y="7620"/>
                  </a:lnTo>
                  <a:lnTo>
                    <a:pt x="3530600" y="7620"/>
                  </a:lnTo>
                  <a:close/>
                  <a:moveTo>
                    <a:pt x="3556000" y="7620"/>
                  </a:moveTo>
                  <a:lnTo>
                    <a:pt x="3568700" y="7620"/>
                  </a:lnTo>
                  <a:lnTo>
                    <a:pt x="3556000" y="7620"/>
                  </a:lnTo>
                  <a:close/>
                  <a:moveTo>
                    <a:pt x="3581400" y="7620"/>
                  </a:moveTo>
                  <a:lnTo>
                    <a:pt x="3594100" y="7620"/>
                  </a:lnTo>
                  <a:lnTo>
                    <a:pt x="3581400" y="7620"/>
                  </a:lnTo>
                  <a:close/>
                  <a:moveTo>
                    <a:pt x="3606800" y="7620"/>
                  </a:moveTo>
                  <a:lnTo>
                    <a:pt x="3619500" y="7620"/>
                  </a:lnTo>
                  <a:lnTo>
                    <a:pt x="3606800" y="7620"/>
                  </a:lnTo>
                  <a:close/>
                  <a:moveTo>
                    <a:pt x="3632200" y="7620"/>
                  </a:moveTo>
                  <a:lnTo>
                    <a:pt x="3644900" y="7620"/>
                  </a:lnTo>
                  <a:lnTo>
                    <a:pt x="3632200" y="7620"/>
                  </a:lnTo>
                  <a:close/>
                  <a:moveTo>
                    <a:pt x="3657600" y="7620"/>
                  </a:moveTo>
                  <a:lnTo>
                    <a:pt x="3670300" y="7620"/>
                  </a:lnTo>
                  <a:lnTo>
                    <a:pt x="3657600" y="7620"/>
                  </a:lnTo>
                  <a:close/>
                  <a:moveTo>
                    <a:pt x="3683000" y="7620"/>
                  </a:moveTo>
                  <a:lnTo>
                    <a:pt x="3695700" y="7620"/>
                  </a:lnTo>
                  <a:lnTo>
                    <a:pt x="3683000" y="7620"/>
                  </a:lnTo>
                  <a:close/>
                  <a:moveTo>
                    <a:pt x="3708400" y="7620"/>
                  </a:moveTo>
                  <a:lnTo>
                    <a:pt x="3721100" y="7620"/>
                  </a:lnTo>
                  <a:lnTo>
                    <a:pt x="3708400" y="7620"/>
                  </a:lnTo>
                  <a:close/>
                  <a:moveTo>
                    <a:pt x="3733800" y="7620"/>
                  </a:moveTo>
                  <a:lnTo>
                    <a:pt x="3746500" y="7620"/>
                  </a:lnTo>
                  <a:lnTo>
                    <a:pt x="3733800" y="7620"/>
                  </a:lnTo>
                  <a:close/>
                  <a:moveTo>
                    <a:pt x="3759200" y="7620"/>
                  </a:moveTo>
                  <a:lnTo>
                    <a:pt x="3771900" y="7620"/>
                  </a:lnTo>
                  <a:lnTo>
                    <a:pt x="3759200" y="7620"/>
                  </a:lnTo>
                  <a:close/>
                  <a:moveTo>
                    <a:pt x="3784600" y="7620"/>
                  </a:moveTo>
                  <a:lnTo>
                    <a:pt x="3797300" y="7620"/>
                  </a:lnTo>
                  <a:lnTo>
                    <a:pt x="3784600" y="7620"/>
                  </a:lnTo>
                  <a:close/>
                  <a:moveTo>
                    <a:pt x="3810000" y="7620"/>
                  </a:moveTo>
                  <a:lnTo>
                    <a:pt x="3822700" y="7620"/>
                  </a:lnTo>
                  <a:lnTo>
                    <a:pt x="3810000" y="7620"/>
                  </a:lnTo>
                  <a:close/>
                  <a:moveTo>
                    <a:pt x="3835400" y="7620"/>
                  </a:moveTo>
                  <a:lnTo>
                    <a:pt x="3848100" y="7620"/>
                  </a:lnTo>
                  <a:lnTo>
                    <a:pt x="3835400" y="7620"/>
                  </a:lnTo>
                  <a:close/>
                  <a:moveTo>
                    <a:pt x="3860800" y="7620"/>
                  </a:moveTo>
                  <a:lnTo>
                    <a:pt x="3873500" y="7620"/>
                  </a:lnTo>
                  <a:lnTo>
                    <a:pt x="3860800" y="7620"/>
                  </a:lnTo>
                  <a:close/>
                  <a:moveTo>
                    <a:pt x="3886200" y="7620"/>
                  </a:moveTo>
                  <a:lnTo>
                    <a:pt x="3898900" y="7620"/>
                  </a:lnTo>
                  <a:lnTo>
                    <a:pt x="3886200" y="7620"/>
                  </a:lnTo>
                  <a:close/>
                  <a:moveTo>
                    <a:pt x="3911600" y="7620"/>
                  </a:moveTo>
                  <a:lnTo>
                    <a:pt x="3924300" y="7620"/>
                  </a:lnTo>
                  <a:lnTo>
                    <a:pt x="3911600" y="7620"/>
                  </a:lnTo>
                  <a:close/>
                  <a:moveTo>
                    <a:pt x="3937000" y="7620"/>
                  </a:moveTo>
                  <a:lnTo>
                    <a:pt x="3949700" y="7620"/>
                  </a:lnTo>
                  <a:lnTo>
                    <a:pt x="3937000" y="7620"/>
                  </a:lnTo>
                  <a:close/>
                  <a:moveTo>
                    <a:pt x="3962400" y="7620"/>
                  </a:moveTo>
                  <a:lnTo>
                    <a:pt x="3975100" y="7620"/>
                  </a:lnTo>
                  <a:lnTo>
                    <a:pt x="3962400" y="7620"/>
                  </a:lnTo>
                  <a:close/>
                  <a:moveTo>
                    <a:pt x="3987800" y="7620"/>
                  </a:moveTo>
                  <a:lnTo>
                    <a:pt x="4000500" y="7620"/>
                  </a:lnTo>
                  <a:lnTo>
                    <a:pt x="3987800" y="7620"/>
                  </a:lnTo>
                  <a:close/>
                  <a:moveTo>
                    <a:pt x="4013200" y="7620"/>
                  </a:moveTo>
                  <a:lnTo>
                    <a:pt x="4025900" y="7620"/>
                  </a:lnTo>
                  <a:lnTo>
                    <a:pt x="4013200" y="7620"/>
                  </a:lnTo>
                  <a:close/>
                  <a:moveTo>
                    <a:pt x="4038600" y="7620"/>
                  </a:moveTo>
                  <a:lnTo>
                    <a:pt x="4051300" y="7620"/>
                  </a:lnTo>
                  <a:lnTo>
                    <a:pt x="4038600" y="7620"/>
                  </a:lnTo>
                  <a:close/>
                  <a:moveTo>
                    <a:pt x="4064000" y="7620"/>
                  </a:moveTo>
                  <a:lnTo>
                    <a:pt x="4076700" y="7620"/>
                  </a:lnTo>
                  <a:lnTo>
                    <a:pt x="4064000" y="7620"/>
                  </a:lnTo>
                  <a:close/>
                  <a:moveTo>
                    <a:pt x="4089400" y="7620"/>
                  </a:moveTo>
                  <a:lnTo>
                    <a:pt x="4102100" y="7620"/>
                  </a:lnTo>
                  <a:lnTo>
                    <a:pt x="4089400" y="7620"/>
                  </a:lnTo>
                  <a:close/>
                  <a:moveTo>
                    <a:pt x="4114800" y="7620"/>
                  </a:moveTo>
                  <a:lnTo>
                    <a:pt x="4127500" y="7620"/>
                  </a:lnTo>
                  <a:lnTo>
                    <a:pt x="4114800" y="7620"/>
                  </a:lnTo>
                  <a:close/>
                  <a:moveTo>
                    <a:pt x="4140200" y="7620"/>
                  </a:moveTo>
                  <a:lnTo>
                    <a:pt x="4152900" y="7620"/>
                  </a:lnTo>
                  <a:lnTo>
                    <a:pt x="4140200" y="7620"/>
                  </a:lnTo>
                  <a:close/>
                  <a:moveTo>
                    <a:pt x="4165600" y="7620"/>
                  </a:moveTo>
                  <a:lnTo>
                    <a:pt x="4178300" y="7620"/>
                  </a:lnTo>
                  <a:lnTo>
                    <a:pt x="4165600" y="7620"/>
                  </a:lnTo>
                  <a:close/>
                  <a:moveTo>
                    <a:pt x="4191000" y="7620"/>
                  </a:moveTo>
                  <a:lnTo>
                    <a:pt x="4203700" y="7620"/>
                  </a:lnTo>
                  <a:lnTo>
                    <a:pt x="4191000" y="7620"/>
                  </a:lnTo>
                  <a:close/>
                  <a:moveTo>
                    <a:pt x="4216400" y="7620"/>
                  </a:moveTo>
                  <a:lnTo>
                    <a:pt x="4229100" y="7620"/>
                  </a:lnTo>
                  <a:lnTo>
                    <a:pt x="4216400" y="7620"/>
                  </a:lnTo>
                  <a:close/>
                  <a:moveTo>
                    <a:pt x="4241800" y="7620"/>
                  </a:moveTo>
                  <a:lnTo>
                    <a:pt x="4254500" y="7620"/>
                  </a:lnTo>
                  <a:lnTo>
                    <a:pt x="4241800" y="7620"/>
                  </a:lnTo>
                  <a:close/>
                  <a:moveTo>
                    <a:pt x="4267200" y="7620"/>
                  </a:moveTo>
                  <a:lnTo>
                    <a:pt x="4279900" y="7620"/>
                  </a:lnTo>
                  <a:lnTo>
                    <a:pt x="4267200" y="7620"/>
                  </a:lnTo>
                  <a:close/>
                  <a:moveTo>
                    <a:pt x="4292600" y="7620"/>
                  </a:moveTo>
                  <a:lnTo>
                    <a:pt x="4305300" y="7620"/>
                  </a:lnTo>
                  <a:lnTo>
                    <a:pt x="4292600" y="7620"/>
                  </a:lnTo>
                  <a:close/>
                  <a:moveTo>
                    <a:pt x="4318000" y="7620"/>
                  </a:moveTo>
                  <a:lnTo>
                    <a:pt x="4330700" y="7620"/>
                  </a:lnTo>
                  <a:lnTo>
                    <a:pt x="4318000" y="7620"/>
                  </a:lnTo>
                  <a:close/>
                  <a:moveTo>
                    <a:pt x="4343400" y="7620"/>
                  </a:moveTo>
                  <a:lnTo>
                    <a:pt x="4356100" y="7620"/>
                  </a:lnTo>
                  <a:lnTo>
                    <a:pt x="4343400" y="7620"/>
                  </a:lnTo>
                  <a:close/>
                  <a:moveTo>
                    <a:pt x="4368800" y="7620"/>
                  </a:moveTo>
                  <a:lnTo>
                    <a:pt x="4381500" y="7620"/>
                  </a:lnTo>
                  <a:lnTo>
                    <a:pt x="4368800" y="7620"/>
                  </a:lnTo>
                  <a:close/>
                  <a:moveTo>
                    <a:pt x="4394200" y="7620"/>
                  </a:moveTo>
                  <a:lnTo>
                    <a:pt x="4406900" y="7620"/>
                  </a:lnTo>
                  <a:lnTo>
                    <a:pt x="4394200" y="7620"/>
                  </a:lnTo>
                  <a:close/>
                  <a:moveTo>
                    <a:pt x="4419600" y="7620"/>
                  </a:moveTo>
                  <a:lnTo>
                    <a:pt x="4432300" y="7620"/>
                  </a:lnTo>
                  <a:lnTo>
                    <a:pt x="4419600" y="7620"/>
                  </a:lnTo>
                  <a:close/>
                  <a:moveTo>
                    <a:pt x="4445000" y="7620"/>
                  </a:moveTo>
                  <a:lnTo>
                    <a:pt x="4457700" y="7620"/>
                  </a:lnTo>
                  <a:lnTo>
                    <a:pt x="4445000" y="7620"/>
                  </a:lnTo>
                  <a:close/>
                  <a:moveTo>
                    <a:pt x="4470400" y="7620"/>
                  </a:moveTo>
                  <a:lnTo>
                    <a:pt x="4483100" y="7620"/>
                  </a:lnTo>
                  <a:lnTo>
                    <a:pt x="4470400" y="7620"/>
                  </a:lnTo>
                  <a:close/>
                  <a:moveTo>
                    <a:pt x="4495800" y="7620"/>
                  </a:moveTo>
                  <a:lnTo>
                    <a:pt x="4508500" y="7620"/>
                  </a:lnTo>
                  <a:lnTo>
                    <a:pt x="4495800" y="7620"/>
                  </a:lnTo>
                  <a:close/>
                  <a:moveTo>
                    <a:pt x="4521200" y="7620"/>
                  </a:moveTo>
                  <a:lnTo>
                    <a:pt x="4533900" y="7620"/>
                  </a:lnTo>
                  <a:lnTo>
                    <a:pt x="4521200" y="7620"/>
                  </a:lnTo>
                  <a:close/>
                  <a:moveTo>
                    <a:pt x="4546600" y="7620"/>
                  </a:moveTo>
                  <a:lnTo>
                    <a:pt x="4559300" y="7620"/>
                  </a:lnTo>
                  <a:lnTo>
                    <a:pt x="4546600" y="7620"/>
                  </a:lnTo>
                  <a:close/>
                  <a:moveTo>
                    <a:pt x="4572000" y="7620"/>
                  </a:moveTo>
                  <a:lnTo>
                    <a:pt x="4584700" y="7620"/>
                  </a:lnTo>
                  <a:lnTo>
                    <a:pt x="4572000" y="7620"/>
                  </a:lnTo>
                  <a:close/>
                  <a:moveTo>
                    <a:pt x="4597400" y="7620"/>
                  </a:moveTo>
                  <a:lnTo>
                    <a:pt x="4610100" y="7620"/>
                  </a:lnTo>
                  <a:lnTo>
                    <a:pt x="4597400" y="7620"/>
                  </a:lnTo>
                  <a:close/>
                  <a:moveTo>
                    <a:pt x="4622800" y="7620"/>
                  </a:moveTo>
                  <a:lnTo>
                    <a:pt x="4635500" y="7620"/>
                  </a:lnTo>
                  <a:lnTo>
                    <a:pt x="4622800" y="7620"/>
                  </a:lnTo>
                  <a:close/>
                  <a:moveTo>
                    <a:pt x="4648200" y="7620"/>
                  </a:moveTo>
                  <a:lnTo>
                    <a:pt x="4660900" y="7620"/>
                  </a:lnTo>
                  <a:lnTo>
                    <a:pt x="4648200" y="7620"/>
                  </a:lnTo>
                  <a:close/>
                  <a:moveTo>
                    <a:pt x="4673600" y="7620"/>
                  </a:moveTo>
                  <a:lnTo>
                    <a:pt x="4686300" y="7620"/>
                  </a:lnTo>
                  <a:lnTo>
                    <a:pt x="4673600" y="7620"/>
                  </a:lnTo>
                  <a:close/>
                  <a:moveTo>
                    <a:pt x="4699000" y="7620"/>
                  </a:moveTo>
                  <a:lnTo>
                    <a:pt x="4711700" y="7620"/>
                  </a:lnTo>
                  <a:lnTo>
                    <a:pt x="4699000" y="7620"/>
                  </a:lnTo>
                  <a:close/>
                  <a:moveTo>
                    <a:pt x="4724400" y="7620"/>
                  </a:moveTo>
                  <a:lnTo>
                    <a:pt x="4737100" y="7620"/>
                  </a:lnTo>
                  <a:lnTo>
                    <a:pt x="4724400" y="7620"/>
                  </a:lnTo>
                  <a:close/>
                  <a:moveTo>
                    <a:pt x="4749800" y="7620"/>
                  </a:moveTo>
                  <a:lnTo>
                    <a:pt x="4762500" y="7620"/>
                  </a:lnTo>
                  <a:lnTo>
                    <a:pt x="4749800" y="7620"/>
                  </a:lnTo>
                  <a:close/>
                  <a:moveTo>
                    <a:pt x="4775200" y="7620"/>
                  </a:moveTo>
                  <a:lnTo>
                    <a:pt x="4787900" y="7620"/>
                  </a:lnTo>
                  <a:lnTo>
                    <a:pt x="4775200" y="7620"/>
                  </a:lnTo>
                  <a:close/>
                  <a:moveTo>
                    <a:pt x="4800600" y="7620"/>
                  </a:moveTo>
                  <a:lnTo>
                    <a:pt x="4813300" y="7620"/>
                  </a:lnTo>
                  <a:lnTo>
                    <a:pt x="4800600" y="7620"/>
                  </a:lnTo>
                  <a:close/>
                  <a:moveTo>
                    <a:pt x="4826000" y="7620"/>
                  </a:moveTo>
                  <a:lnTo>
                    <a:pt x="4838700" y="7620"/>
                  </a:lnTo>
                  <a:lnTo>
                    <a:pt x="4826000" y="7620"/>
                  </a:lnTo>
                  <a:close/>
                  <a:moveTo>
                    <a:pt x="4851400" y="7620"/>
                  </a:moveTo>
                  <a:lnTo>
                    <a:pt x="4864100" y="7620"/>
                  </a:lnTo>
                  <a:lnTo>
                    <a:pt x="4851400" y="7620"/>
                  </a:lnTo>
                  <a:close/>
                  <a:moveTo>
                    <a:pt x="4876800" y="7620"/>
                  </a:moveTo>
                  <a:lnTo>
                    <a:pt x="4889500" y="7620"/>
                  </a:lnTo>
                  <a:lnTo>
                    <a:pt x="4876800" y="7620"/>
                  </a:lnTo>
                  <a:close/>
                  <a:moveTo>
                    <a:pt x="4902200" y="7620"/>
                  </a:moveTo>
                  <a:lnTo>
                    <a:pt x="4914900" y="7620"/>
                  </a:lnTo>
                  <a:lnTo>
                    <a:pt x="4902200" y="7620"/>
                  </a:lnTo>
                  <a:close/>
                  <a:moveTo>
                    <a:pt x="4927600" y="7620"/>
                  </a:moveTo>
                  <a:lnTo>
                    <a:pt x="4940300" y="7620"/>
                  </a:lnTo>
                  <a:lnTo>
                    <a:pt x="4927600" y="7620"/>
                  </a:lnTo>
                  <a:close/>
                  <a:moveTo>
                    <a:pt x="4953000" y="7620"/>
                  </a:moveTo>
                  <a:lnTo>
                    <a:pt x="4965700" y="7620"/>
                  </a:lnTo>
                  <a:lnTo>
                    <a:pt x="4953000" y="7620"/>
                  </a:lnTo>
                  <a:close/>
                  <a:moveTo>
                    <a:pt x="4978400" y="7620"/>
                  </a:moveTo>
                  <a:lnTo>
                    <a:pt x="4991100" y="7620"/>
                  </a:lnTo>
                  <a:lnTo>
                    <a:pt x="4978400" y="7620"/>
                  </a:lnTo>
                  <a:close/>
                  <a:moveTo>
                    <a:pt x="5003800" y="7620"/>
                  </a:moveTo>
                  <a:lnTo>
                    <a:pt x="5016500" y="7620"/>
                  </a:lnTo>
                  <a:lnTo>
                    <a:pt x="5003800" y="7620"/>
                  </a:lnTo>
                  <a:close/>
                  <a:moveTo>
                    <a:pt x="5029200" y="7620"/>
                  </a:moveTo>
                  <a:lnTo>
                    <a:pt x="5041900" y="7620"/>
                  </a:lnTo>
                  <a:lnTo>
                    <a:pt x="5029200" y="7620"/>
                  </a:lnTo>
                  <a:close/>
                  <a:moveTo>
                    <a:pt x="5054600" y="7620"/>
                  </a:moveTo>
                  <a:lnTo>
                    <a:pt x="5067300" y="7620"/>
                  </a:lnTo>
                  <a:lnTo>
                    <a:pt x="5054600" y="7620"/>
                  </a:lnTo>
                  <a:close/>
                  <a:moveTo>
                    <a:pt x="5080000" y="7620"/>
                  </a:moveTo>
                  <a:lnTo>
                    <a:pt x="5092700" y="7620"/>
                  </a:lnTo>
                  <a:lnTo>
                    <a:pt x="5080000" y="7620"/>
                  </a:lnTo>
                  <a:close/>
                  <a:moveTo>
                    <a:pt x="5105400" y="7620"/>
                  </a:moveTo>
                  <a:lnTo>
                    <a:pt x="5118100" y="7620"/>
                  </a:lnTo>
                  <a:lnTo>
                    <a:pt x="5105400" y="7620"/>
                  </a:lnTo>
                  <a:close/>
                  <a:moveTo>
                    <a:pt x="5130800" y="7620"/>
                  </a:moveTo>
                  <a:lnTo>
                    <a:pt x="5143500" y="7620"/>
                  </a:lnTo>
                  <a:lnTo>
                    <a:pt x="5130800" y="7620"/>
                  </a:lnTo>
                  <a:close/>
                  <a:moveTo>
                    <a:pt x="5156200" y="7620"/>
                  </a:moveTo>
                  <a:lnTo>
                    <a:pt x="5168900" y="7620"/>
                  </a:lnTo>
                  <a:lnTo>
                    <a:pt x="5156200" y="7620"/>
                  </a:lnTo>
                  <a:close/>
                  <a:moveTo>
                    <a:pt x="5181600" y="7620"/>
                  </a:moveTo>
                  <a:lnTo>
                    <a:pt x="5194300" y="7620"/>
                  </a:lnTo>
                  <a:lnTo>
                    <a:pt x="5181600" y="7620"/>
                  </a:lnTo>
                  <a:close/>
                  <a:moveTo>
                    <a:pt x="0" y="0"/>
                  </a:moveTo>
                  <a:lnTo>
                    <a:pt x="12700" y="0"/>
                  </a:lnTo>
                  <a:lnTo>
                    <a:pt x="12700" y="7620"/>
                  </a:lnTo>
                  <a:lnTo>
                    <a:pt x="0" y="7620"/>
                  </a:lnTo>
                  <a:close/>
                </a:path>
              </a:pathLst>
            </a:custGeom>
            <a:solidFill>
              <a:srgbClr val="C8D8E4"/>
            </a:solidFill>
          </p:spPr>
        </p:sp>
      </p:grpSp>
      <p:grpSp>
        <p:nvGrpSpPr>
          <p:cNvPr name="Group 59" id="59"/>
          <p:cNvGrpSpPr/>
          <p:nvPr/>
        </p:nvGrpSpPr>
        <p:grpSpPr>
          <a:xfrm rot="0">
            <a:off x="9365170" y="2959798"/>
            <a:ext cx="3907917" cy="5715"/>
            <a:chOff x="0" y="0"/>
            <a:chExt cx="5210556" cy="7620"/>
          </a:xfrm>
        </p:grpSpPr>
        <p:sp>
          <p:nvSpPr>
            <p:cNvPr name="Freeform 60" id="60"/>
            <p:cNvSpPr/>
            <p:nvPr/>
          </p:nvSpPr>
          <p:spPr>
            <a:xfrm flipH="false" flipV="false" rot="0">
              <a:off x="3810" y="0"/>
              <a:ext cx="5194300" cy="7620"/>
            </a:xfrm>
            <a:custGeom>
              <a:avLst/>
              <a:gdLst/>
              <a:ahLst/>
              <a:cxnLst/>
              <a:rect r="r" b="b" t="t" l="l"/>
              <a:pathLst>
                <a:path h="7620" w="5194300">
                  <a:moveTo>
                    <a:pt x="25400" y="0"/>
                  </a:moveTo>
                  <a:lnTo>
                    <a:pt x="38100" y="0"/>
                  </a:lnTo>
                  <a:lnTo>
                    <a:pt x="38100" y="7620"/>
                  </a:lnTo>
                  <a:lnTo>
                    <a:pt x="25400" y="7620"/>
                  </a:lnTo>
                  <a:close/>
                  <a:moveTo>
                    <a:pt x="50800" y="7620"/>
                  </a:moveTo>
                  <a:lnTo>
                    <a:pt x="63500" y="7620"/>
                  </a:lnTo>
                  <a:lnTo>
                    <a:pt x="50800" y="7620"/>
                  </a:lnTo>
                  <a:close/>
                  <a:moveTo>
                    <a:pt x="76200" y="7620"/>
                  </a:moveTo>
                  <a:lnTo>
                    <a:pt x="88900" y="7620"/>
                  </a:lnTo>
                  <a:lnTo>
                    <a:pt x="76200" y="7620"/>
                  </a:lnTo>
                  <a:close/>
                  <a:moveTo>
                    <a:pt x="101600" y="7620"/>
                  </a:moveTo>
                  <a:lnTo>
                    <a:pt x="114300" y="7620"/>
                  </a:lnTo>
                  <a:lnTo>
                    <a:pt x="101600" y="7620"/>
                  </a:lnTo>
                  <a:close/>
                  <a:moveTo>
                    <a:pt x="127000" y="7620"/>
                  </a:moveTo>
                  <a:lnTo>
                    <a:pt x="139700" y="7620"/>
                  </a:lnTo>
                  <a:lnTo>
                    <a:pt x="127000" y="7620"/>
                  </a:lnTo>
                  <a:close/>
                  <a:moveTo>
                    <a:pt x="152400" y="7620"/>
                  </a:moveTo>
                  <a:lnTo>
                    <a:pt x="165100" y="7620"/>
                  </a:lnTo>
                  <a:lnTo>
                    <a:pt x="152400" y="7620"/>
                  </a:lnTo>
                  <a:close/>
                  <a:moveTo>
                    <a:pt x="177800" y="7620"/>
                  </a:moveTo>
                  <a:lnTo>
                    <a:pt x="190500" y="7620"/>
                  </a:lnTo>
                  <a:lnTo>
                    <a:pt x="177800" y="7620"/>
                  </a:lnTo>
                  <a:close/>
                  <a:moveTo>
                    <a:pt x="203200" y="7620"/>
                  </a:moveTo>
                  <a:lnTo>
                    <a:pt x="215900" y="7620"/>
                  </a:lnTo>
                  <a:lnTo>
                    <a:pt x="203200" y="7620"/>
                  </a:lnTo>
                  <a:close/>
                  <a:moveTo>
                    <a:pt x="228600" y="7620"/>
                  </a:moveTo>
                  <a:lnTo>
                    <a:pt x="241300" y="7620"/>
                  </a:lnTo>
                  <a:lnTo>
                    <a:pt x="228600" y="7620"/>
                  </a:lnTo>
                  <a:close/>
                  <a:moveTo>
                    <a:pt x="254000" y="7620"/>
                  </a:moveTo>
                  <a:lnTo>
                    <a:pt x="266700" y="7620"/>
                  </a:lnTo>
                  <a:lnTo>
                    <a:pt x="254000" y="7620"/>
                  </a:lnTo>
                  <a:close/>
                  <a:moveTo>
                    <a:pt x="279400" y="7620"/>
                  </a:moveTo>
                  <a:lnTo>
                    <a:pt x="292100" y="7620"/>
                  </a:lnTo>
                  <a:lnTo>
                    <a:pt x="279400" y="7620"/>
                  </a:lnTo>
                  <a:close/>
                  <a:moveTo>
                    <a:pt x="304800" y="7620"/>
                  </a:moveTo>
                  <a:lnTo>
                    <a:pt x="317500" y="7620"/>
                  </a:lnTo>
                  <a:lnTo>
                    <a:pt x="304800" y="7620"/>
                  </a:lnTo>
                  <a:close/>
                  <a:moveTo>
                    <a:pt x="330200" y="7620"/>
                  </a:moveTo>
                  <a:lnTo>
                    <a:pt x="342900" y="7620"/>
                  </a:lnTo>
                  <a:lnTo>
                    <a:pt x="330200" y="7620"/>
                  </a:lnTo>
                  <a:close/>
                  <a:moveTo>
                    <a:pt x="355600" y="7620"/>
                  </a:moveTo>
                  <a:lnTo>
                    <a:pt x="368300" y="7620"/>
                  </a:lnTo>
                  <a:lnTo>
                    <a:pt x="355600" y="7620"/>
                  </a:lnTo>
                  <a:close/>
                  <a:moveTo>
                    <a:pt x="381000" y="7620"/>
                  </a:moveTo>
                  <a:lnTo>
                    <a:pt x="393700" y="7620"/>
                  </a:lnTo>
                  <a:lnTo>
                    <a:pt x="381000" y="7620"/>
                  </a:lnTo>
                  <a:close/>
                  <a:moveTo>
                    <a:pt x="406400" y="7620"/>
                  </a:moveTo>
                  <a:lnTo>
                    <a:pt x="419100" y="7620"/>
                  </a:lnTo>
                  <a:lnTo>
                    <a:pt x="406400" y="7620"/>
                  </a:lnTo>
                  <a:close/>
                  <a:moveTo>
                    <a:pt x="431800" y="7620"/>
                  </a:moveTo>
                  <a:lnTo>
                    <a:pt x="444500" y="7620"/>
                  </a:lnTo>
                  <a:lnTo>
                    <a:pt x="431800" y="7620"/>
                  </a:lnTo>
                  <a:close/>
                  <a:moveTo>
                    <a:pt x="457200" y="7620"/>
                  </a:moveTo>
                  <a:lnTo>
                    <a:pt x="469900" y="7620"/>
                  </a:lnTo>
                  <a:lnTo>
                    <a:pt x="457200" y="7620"/>
                  </a:lnTo>
                  <a:close/>
                  <a:moveTo>
                    <a:pt x="482600" y="7620"/>
                  </a:moveTo>
                  <a:lnTo>
                    <a:pt x="495300" y="7620"/>
                  </a:lnTo>
                  <a:lnTo>
                    <a:pt x="482600" y="7620"/>
                  </a:lnTo>
                  <a:close/>
                  <a:moveTo>
                    <a:pt x="508000" y="7620"/>
                  </a:moveTo>
                  <a:lnTo>
                    <a:pt x="520700" y="7620"/>
                  </a:lnTo>
                  <a:lnTo>
                    <a:pt x="508000" y="7620"/>
                  </a:lnTo>
                  <a:close/>
                  <a:moveTo>
                    <a:pt x="533400" y="7620"/>
                  </a:moveTo>
                  <a:lnTo>
                    <a:pt x="546100" y="7620"/>
                  </a:lnTo>
                  <a:lnTo>
                    <a:pt x="533400" y="7620"/>
                  </a:lnTo>
                  <a:close/>
                  <a:moveTo>
                    <a:pt x="558800" y="7620"/>
                  </a:moveTo>
                  <a:lnTo>
                    <a:pt x="571500" y="7620"/>
                  </a:lnTo>
                  <a:lnTo>
                    <a:pt x="558800" y="7620"/>
                  </a:lnTo>
                  <a:close/>
                  <a:moveTo>
                    <a:pt x="584200" y="7620"/>
                  </a:moveTo>
                  <a:lnTo>
                    <a:pt x="596900" y="7620"/>
                  </a:lnTo>
                  <a:lnTo>
                    <a:pt x="584200" y="7620"/>
                  </a:lnTo>
                  <a:close/>
                  <a:moveTo>
                    <a:pt x="609600" y="7620"/>
                  </a:moveTo>
                  <a:lnTo>
                    <a:pt x="622300" y="7620"/>
                  </a:lnTo>
                  <a:lnTo>
                    <a:pt x="609600" y="7620"/>
                  </a:lnTo>
                  <a:close/>
                  <a:moveTo>
                    <a:pt x="635000" y="7620"/>
                  </a:moveTo>
                  <a:lnTo>
                    <a:pt x="647700" y="7620"/>
                  </a:lnTo>
                  <a:lnTo>
                    <a:pt x="635000" y="7620"/>
                  </a:lnTo>
                  <a:close/>
                  <a:moveTo>
                    <a:pt x="660400" y="7620"/>
                  </a:moveTo>
                  <a:lnTo>
                    <a:pt x="673100" y="7620"/>
                  </a:lnTo>
                  <a:lnTo>
                    <a:pt x="660400" y="7620"/>
                  </a:lnTo>
                  <a:close/>
                  <a:moveTo>
                    <a:pt x="685800" y="7620"/>
                  </a:moveTo>
                  <a:lnTo>
                    <a:pt x="698500" y="7620"/>
                  </a:lnTo>
                  <a:lnTo>
                    <a:pt x="685800" y="7620"/>
                  </a:lnTo>
                  <a:close/>
                  <a:moveTo>
                    <a:pt x="711200" y="7620"/>
                  </a:moveTo>
                  <a:lnTo>
                    <a:pt x="723900" y="7620"/>
                  </a:lnTo>
                  <a:lnTo>
                    <a:pt x="711200" y="7620"/>
                  </a:lnTo>
                  <a:close/>
                  <a:moveTo>
                    <a:pt x="736600" y="7620"/>
                  </a:moveTo>
                  <a:lnTo>
                    <a:pt x="749300" y="7620"/>
                  </a:lnTo>
                  <a:lnTo>
                    <a:pt x="736600" y="7620"/>
                  </a:lnTo>
                  <a:close/>
                  <a:moveTo>
                    <a:pt x="762000" y="7620"/>
                  </a:moveTo>
                  <a:lnTo>
                    <a:pt x="774700" y="7620"/>
                  </a:lnTo>
                  <a:lnTo>
                    <a:pt x="762000" y="7620"/>
                  </a:lnTo>
                  <a:close/>
                  <a:moveTo>
                    <a:pt x="787400" y="7620"/>
                  </a:moveTo>
                  <a:lnTo>
                    <a:pt x="800100" y="7620"/>
                  </a:lnTo>
                  <a:lnTo>
                    <a:pt x="787400" y="7620"/>
                  </a:lnTo>
                  <a:close/>
                  <a:moveTo>
                    <a:pt x="812800" y="7620"/>
                  </a:moveTo>
                  <a:lnTo>
                    <a:pt x="825500" y="7620"/>
                  </a:lnTo>
                  <a:lnTo>
                    <a:pt x="812800" y="7620"/>
                  </a:lnTo>
                  <a:close/>
                  <a:moveTo>
                    <a:pt x="838200" y="7620"/>
                  </a:moveTo>
                  <a:lnTo>
                    <a:pt x="850900" y="7620"/>
                  </a:lnTo>
                  <a:lnTo>
                    <a:pt x="838200" y="7620"/>
                  </a:lnTo>
                  <a:close/>
                  <a:moveTo>
                    <a:pt x="863600" y="7620"/>
                  </a:moveTo>
                  <a:lnTo>
                    <a:pt x="876300" y="7620"/>
                  </a:lnTo>
                  <a:lnTo>
                    <a:pt x="863600" y="7620"/>
                  </a:lnTo>
                  <a:close/>
                  <a:moveTo>
                    <a:pt x="889000" y="7620"/>
                  </a:moveTo>
                  <a:lnTo>
                    <a:pt x="901700" y="7620"/>
                  </a:lnTo>
                  <a:lnTo>
                    <a:pt x="889000" y="7620"/>
                  </a:lnTo>
                  <a:close/>
                  <a:moveTo>
                    <a:pt x="914400" y="7620"/>
                  </a:moveTo>
                  <a:lnTo>
                    <a:pt x="927100" y="7620"/>
                  </a:lnTo>
                  <a:lnTo>
                    <a:pt x="914400" y="7620"/>
                  </a:lnTo>
                  <a:close/>
                  <a:moveTo>
                    <a:pt x="939800" y="7620"/>
                  </a:moveTo>
                  <a:lnTo>
                    <a:pt x="952500" y="7620"/>
                  </a:lnTo>
                  <a:lnTo>
                    <a:pt x="939800" y="7620"/>
                  </a:lnTo>
                  <a:close/>
                  <a:moveTo>
                    <a:pt x="965200" y="7620"/>
                  </a:moveTo>
                  <a:lnTo>
                    <a:pt x="977900" y="7620"/>
                  </a:lnTo>
                  <a:lnTo>
                    <a:pt x="965200" y="7620"/>
                  </a:lnTo>
                  <a:close/>
                  <a:moveTo>
                    <a:pt x="990600" y="7620"/>
                  </a:moveTo>
                  <a:lnTo>
                    <a:pt x="1003300" y="7620"/>
                  </a:lnTo>
                  <a:lnTo>
                    <a:pt x="990600" y="7620"/>
                  </a:lnTo>
                  <a:close/>
                  <a:moveTo>
                    <a:pt x="1016000" y="7620"/>
                  </a:moveTo>
                  <a:lnTo>
                    <a:pt x="1028700" y="7620"/>
                  </a:lnTo>
                  <a:lnTo>
                    <a:pt x="1016000" y="7620"/>
                  </a:lnTo>
                  <a:close/>
                  <a:moveTo>
                    <a:pt x="1041400" y="7620"/>
                  </a:moveTo>
                  <a:lnTo>
                    <a:pt x="1054100" y="7620"/>
                  </a:lnTo>
                  <a:lnTo>
                    <a:pt x="1041400" y="7620"/>
                  </a:lnTo>
                  <a:close/>
                  <a:moveTo>
                    <a:pt x="1066800" y="7620"/>
                  </a:moveTo>
                  <a:lnTo>
                    <a:pt x="1079500" y="7620"/>
                  </a:lnTo>
                  <a:lnTo>
                    <a:pt x="1066800" y="7620"/>
                  </a:lnTo>
                  <a:close/>
                  <a:moveTo>
                    <a:pt x="1092200" y="7620"/>
                  </a:moveTo>
                  <a:lnTo>
                    <a:pt x="1104900" y="7620"/>
                  </a:lnTo>
                  <a:lnTo>
                    <a:pt x="1092200" y="7620"/>
                  </a:lnTo>
                  <a:close/>
                  <a:moveTo>
                    <a:pt x="1117600" y="7620"/>
                  </a:moveTo>
                  <a:lnTo>
                    <a:pt x="1130300" y="7620"/>
                  </a:lnTo>
                  <a:lnTo>
                    <a:pt x="1117600" y="7620"/>
                  </a:lnTo>
                  <a:close/>
                  <a:moveTo>
                    <a:pt x="1143000" y="7620"/>
                  </a:moveTo>
                  <a:lnTo>
                    <a:pt x="1155700" y="7620"/>
                  </a:lnTo>
                  <a:lnTo>
                    <a:pt x="1143000" y="7620"/>
                  </a:lnTo>
                  <a:close/>
                  <a:moveTo>
                    <a:pt x="1168400" y="7620"/>
                  </a:moveTo>
                  <a:lnTo>
                    <a:pt x="1181100" y="7620"/>
                  </a:lnTo>
                  <a:lnTo>
                    <a:pt x="1168400" y="7620"/>
                  </a:lnTo>
                  <a:close/>
                  <a:moveTo>
                    <a:pt x="1193800" y="7620"/>
                  </a:moveTo>
                  <a:lnTo>
                    <a:pt x="1206500" y="7620"/>
                  </a:lnTo>
                  <a:lnTo>
                    <a:pt x="1193800" y="7620"/>
                  </a:lnTo>
                  <a:close/>
                  <a:moveTo>
                    <a:pt x="1219200" y="7620"/>
                  </a:moveTo>
                  <a:lnTo>
                    <a:pt x="1231900" y="7620"/>
                  </a:lnTo>
                  <a:lnTo>
                    <a:pt x="1219200" y="7620"/>
                  </a:lnTo>
                  <a:close/>
                  <a:moveTo>
                    <a:pt x="1244600" y="7620"/>
                  </a:moveTo>
                  <a:lnTo>
                    <a:pt x="1257300" y="7620"/>
                  </a:lnTo>
                  <a:lnTo>
                    <a:pt x="1244600" y="7620"/>
                  </a:lnTo>
                  <a:close/>
                  <a:moveTo>
                    <a:pt x="1270000" y="7620"/>
                  </a:moveTo>
                  <a:lnTo>
                    <a:pt x="1282700" y="7620"/>
                  </a:lnTo>
                  <a:lnTo>
                    <a:pt x="1270000" y="7620"/>
                  </a:lnTo>
                  <a:close/>
                  <a:moveTo>
                    <a:pt x="1295400" y="7620"/>
                  </a:moveTo>
                  <a:lnTo>
                    <a:pt x="1308100" y="7620"/>
                  </a:lnTo>
                  <a:lnTo>
                    <a:pt x="1295400" y="7620"/>
                  </a:lnTo>
                  <a:close/>
                  <a:moveTo>
                    <a:pt x="1320800" y="7620"/>
                  </a:moveTo>
                  <a:lnTo>
                    <a:pt x="1333500" y="7620"/>
                  </a:lnTo>
                  <a:lnTo>
                    <a:pt x="1320800" y="7620"/>
                  </a:lnTo>
                  <a:close/>
                  <a:moveTo>
                    <a:pt x="1346200" y="7620"/>
                  </a:moveTo>
                  <a:lnTo>
                    <a:pt x="1358900" y="7620"/>
                  </a:lnTo>
                  <a:lnTo>
                    <a:pt x="1346200" y="7620"/>
                  </a:lnTo>
                  <a:close/>
                  <a:moveTo>
                    <a:pt x="1371600" y="7620"/>
                  </a:moveTo>
                  <a:lnTo>
                    <a:pt x="1384300" y="7620"/>
                  </a:lnTo>
                  <a:lnTo>
                    <a:pt x="1371600" y="7620"/>
                  </a:lnTo>
                  <a:close/>
                  <a:moveTo>
                    <a:pt x="1397000" y="7620"/>
                  </a:moveTo>
                  <a:lnTo>
                    <a:pt x="1409700" y="7620"/>
                  </a:lnTo>
                  <a:lnTo>
                    <a:pt x="1397000" y="7620"/>
                  </a:lnTo>
                  <a:close/>
                  <a:moveTo>
                    <a:pt x="1422400" y="7620"/>
                  </a:moveTo>
                  <a:lnTo>
                    <a:pt x="1435100" y="7620"/>
                  </a:lnTo>
                  <a:lnTo>
                    <a:pt x="1422400" y="7620"/>
                  </a:lnTo>
                  <a:close/>
                  <a:moveTo>
                    <a:pt x="1447800" y="7620"/>
                  </a:moveTo>
                  <a:lnTo>
                    <a:pt x="1460500" y="7620"/>
                  </a:lnTo>
                  <a:lnTo>
                    <a:pt x="1447800" y="7620"/>
                  </a:lnTo>
                  <a:close/>
                  <a:moveTo>
                    <a:pt x="1473200" y="7620"/>
                  </a:moveTo>
                  <a:lnTo>
                    <a:pt x="1485900" y="7620"/>
                  </a:lnTo>
                  <a:lnTo>
                    <a:pt x="1473200" y="7620"/>
                  </a:lnTo>
                  <a:close/>
                  <a:moveTo>
                    <a:pt x="1498600" y="7620"/>
                  </a:moveTo>
                  <a:lnTo>
                    <a:pt x="1511300" y="7620"/>
                  </a:lnTo>
                  <a:lnTo>
                    <a:pt x="1498600" y="7620"/>
                  </a:lnTo>
                  <a:close/>
                  <a:moveTo>
                    <a:pt x="1524000" y="7620"/>
                  </a:moveTo>
                  <a:lnTo>
                    <a:pt x="1536700" y="7620"/>
                  </a:lnTo>
                  <a:lnTo>
                    <a:pt x="1524000" y="7620"/>
                  </a:lnTo>
                  <a:close/>
                  <a:moveTo>
                    <a:pt x="1549400" y="7620"/>
                  </a:moveTo>
                  <a:lnTo>
                    <a:pt x="1562100" y="7620"/>
                  </a:lnTo>
                  <a:lnTo>
                    <a:pt x="1549400" y="7620"/>
                  </a:lnTo>
                  <a:close/>
                  <a:moveTo>
                    <a:pt x="1574800" y="7620"/>
                  </a:moveTo>
                  <a:lnTo>
                    <a:pt x="1587500" y="7620"/>
                  </a:lnTo>
                  <a:lnTo>
                    <a:pt x="1574800" y="7620"/>
                  </a:lnTo>
                  <a:close/>
                  <a:moveTo>
                    <a:pt x="1600200" y="7620"/>
                  </a:moveTo>
                  <a:lnTo>
                    <a:pt x="1612900" y="7620"/>
                  </a:lnTo>
                  <a:lnTo>
                    <a:pt x="1600200" y="7620"/>
                  </a:lnTo>
                  <a:close/>
                  <a:moveTo>
                    <a:pt x="1625600" y="7620"/>
                  </a:moveTo>
                  <a:lnTo>
                    <a:pt x="1638300" y="7620"/>
                  </a:lnTo>
                  <a:lnTo>
                    <a:pt x="1625600" y="7620"/>
                  </a:lnTo>
                  <a:close/>
                  <a:moveTo>
                    <a:pt x="1651000" y="7620"/>
                  </a:moveTo>
                  <a:lnTo>
                    <a:pt x="1663700" y="7620"/>
                  </a:lnTo>
                  <a:lnTo>
                    <a:pt x="1651000" y="7620"/>
                  </a:lnTo>
                  <a:close/>
                  <a:moveTo>
                    <a:pt x="1676400" y="7620"/>
                  </a:moveTo>
                  <a:lnTo>
                    <a:pt x="1689100" y="7620"/>
                  </a:lnTo>
                  <a:lnTo>
                    <a:pt x="1676400" y="7620"/>
                  </a:lnTo>
                  <a:close/>
                  <a:moveTo>
                    <a:pt x="1701800" y="7620"/>
                  </a:moveTo>
                  <a:lnTo>
                    <a:pt x="1714500" y="7620"/>
                  </a:lnTo>
                  <a:lnTo>
                    <a:pt x="1701800" y="7620"/>
                  </a:lnTo>
                  <a:close/>
                  <a:moveTo>
                    <a:pt x="1727200" y="7620"/>
                  </a:moveTo>
                  <a:lnTo>
                    <a:pt x="1739900" y="7620"/>
                  </a:lnTo>
                  <a:lnTo>
                    <a:pt x="1727200" y="7620"/>
                  </a:lnTo>
                  <a:close/>
                  <a:moveTo>
                    <a:pt x="1752600" y="7620"/>
                  </a:moveTo>
                  <a:lnTo>
                    <a:pt x="1765300" y="7620"/>
                  </a:lnTo>
                  <a:lnTo>
                    <a:pt x="1752600" y="7620"/>
                  </a:lnTo>
                  <a:close/>
                  <a:moveTo>
                    <a:pt x="1778000" y="7620"/>
                  </a:moveTo>
                  <a:lnTo>
                    <a:pt x="1790700" y="7620"/>
                  </a:lnTo>
                  <a:lnTo>
                    <a:pt x="1778000" y="7620"/>
                  </a:lnTo>
                  <a:close/>
                  <a:moveTo>
                    <a:pt x="1803400" y="7620"/>
                  </a:moveTo>
                  <a:lnTo>
                    <a:pt x="1816100" y="7620"/>
                  </a:lnTo>
                  <a:lnTo>
                    <a:pt x="1803400" y="7620"/>
                  </a:lnTo>
                  <a:close/>
                  <a:moveTo>
                    <a:pt x="1828800" y="7620"/>
                  </a:moveTo>
                  <a:lnTo>
                    <a:pt x="1841500" y="7620"/>
                  </a:lnTo>
                  <a:lnTo>
                    <a:pt x="1828800" y="7620"/>
                  </a:lnTo>
                  <a:close/>
                  <a:moveTo>
                    <a:pt x="1854200" y="7620"/>
                  </a:moveTo>
                  <a:lnTo>
                    <a:pt x="1866900" y="7620"/>
                  </a:lnTo>
                  <a:lnTo>
                    <a:pt x="1854200" y="7620"/>
                  </a:lnTo>
                  <a:close/>
                  <a:moveTo>
                    <a:pt x="1879600" y="7620"/>
                  </a:moveTo>
                  <a:lnTo>
                    <a:pt x="1892300" y="7620"/>
                  </a:lnTo>
                  <a:lnTo>
                    <a:pt x="1879600" y="7620"/>
                  </a:lnTo>
                  <a:close/>
                  <a:moveTo>
                    <a:pt x="1905000" y="7620"/>
                  </a:moveTo>
                  <a:lnTo>
                    <a:pt x="1917700" y="7620"/>
                  </a:lnTo>
                  <a:lnTo>
                    <a:pt x="1905000" y="7620"/>
                  </a:lnTo>
                  <a:close/>
                  <a:moveTo>
                    <a:pt x="1930400" y="7620"/>
                  </a:moveTo>
                  <a:lnTo>
                    <a:pt x="1943100" y="7620"/>
                  </a:lnTo>
                  <a:lnTo>
                    <a:pt x="1930400" y="7620"/>
                  </a:lnTo>
                  <a:close/>
                  <a:moveTo>
                    <a:pt x="1955800" y="7620"/>
                  </a:moveTo>
                  <a:lnTo>
                    <a:pt x="1968500" y="7620"/>
                  </a:lnTo>
                  <a:lnTo>
                    <a:pt x="1955800" y="7620"/>
                  </a:lnTo>
                  <a:close/>
                  <a:moveTo>
                    <a:pt x="1981200" y="7620"/>
                  </a:moveTo>
                  <a:lnTo>
                    <a:pt x="1993900" y="7620"/>
                  </a:lnTo>
                  <a:lnTo>
                    <a:pt x="1981200" y="7620"/>
                  </a:lnTo>
                  <a:close/>
                  <a:moveTo>
                    <a:pt x="2006600" y="7620"/>
                  </a:moveTo>
                  <a:lnTo>
                    <a:pt x="2019300" y="7620"/>
                  </a:lnTo>
                  <a:lnTo>
                    <a:pt x="2006600" y="7620"/>
                  </a:lnTo>
                  <a:close/>
                  <a:moveTo>
                    <a:pt x="2032000" y="7620"/>
                  </a:moveTo>
                  <a:lnTo>
                    <a:pt x="2044700" y="7620"/>
                  </a:lnTo>
                  <a:lnTo>
                    <a:pt x="2032000" y="7620"/>
                  </a:lnTo>
                  <a:close/>
                  <a:moveTo>
                    <a:pt x="2057400" y="7620"/>
                  </a:moveTo>
                  <a:lnTo>
                    <a:pt x="2070100" y="7620"/>
                  </a:lnTo>
                  <a:lnTo>
                    <a:pt x="2057400" y="7620"/>
                  </a:lnTo>
                  <a:close/>
                  <a:moveTo>
                    <a:pt x="2082800" y="7620"/>
                  </a:moveTo>
                  <a:lnTo>
                    <a:pt x="2095500" y="7620"/>
                  </a:lnTo>
                  <a:lnTo>
                    <a:pt x="2082800" y="7620"/>
                  </a:lnTo>
                  <a:close/>
                  <a:moveTo>
                    <a:pt x="2108200" y="7620"/>
                  </a:moveTo>
                  <a:lnTo>
                    <a:pt x="2120900" y="7620"/>
                  </a:lnTo>
                  <a:lnTo>
                    <a:pt x="2108200" y="7620"/>
                  </a:lnTo>
                  <a:close/>
                  <a:moveTo>
                    <a:pt x="2133600" y="7620"/>
                  </a:moveTo>
                  <a:lnTo>
                    <a:pt x="2146300" y="7620"/>
                  </a:lnTo>
                  <a:lnTo>
                    <a:pt x="2133600" y="7620"/>
                  </a:lnTo>
                  <a:close/>
                  <a:moveTo>
                    <a:pt x="2159000" y="7620"/>
                  </a:moveTo>
                  <a:lnTo>
                    <a:pt x="2171700" y="7620"/>
                  </a:lnTo>
                  <a:lnTo>
                    <a:pt x="2159000" y="7620"/>
                  </a:lnTo>
                  <a:close/>
                  <a:moveTo>
                    <a:pt x="2184400" y="7620"/>
                  </a:moveTo>
                  <a:lnTo>
                    <a:pt x="2197100" y="7620"/>
                  </a:lnTo>
                  <a:lnTo>
                    <a:pt x="2184400" y="7620"/>
                  </a:lnTo>
                  <a:close/>
                  <a:moveTo>
                    <a:pt x="2209800" y="7620"/>
                  </a:moveTo>
                  <a:lnTo>
                    <a:pt x="2222500" y="7620"/>
                  </a:lnTo>
                  <a:lnTo>
                    <a:pt x="2209800" y="7620"/>
                  </a:lnTo>
                  <a:close/>
                  <a:moveTo>
                    <a:pt x="2235200" y="7620"/>
                  </a:moveTo>
                  <a:lnTo>
                    <a:pt x="2247900" y="7620"/>
                  </a:lnTo>
                  <a:lnTo>
                    <a:pt x="2235200" y="7620"/>
                  </a:lnTo>
                  <a:close/>
                  <a:moveTo>
                    <a:pt x="2260600" y="7620"/>
                  </a:moveTo>
                  <a:lnTo>
                    <a:pt x="2273300" y="7620"/>
                  </a:lnTo>
                  <a:lnTo>
                    <a:pt x="2260600" y="7620"/>
                  </a:lnTo>
                  <a:close/>
                  <a:moveTo>
                    <a:pt x="2286000" y="7620"/>
                  </a:moveTo>
                  <a:lnTo>
                    <a:pt x="2298700" y="7620"/>
                  </a:lnTo>
                  <a:lnTo>
                    <a:pt x="2286000" y="7620"/>
                  </a:lnTo>
                  <a:close/>
                  <a:moveTo>
                    <a:pt x="2311400" y="7620"/>
                  </a:moveTo>
                  <a:lnTo>
                    <a:pt x="2324100" y="7620"/>
                  </a:lnTo>
                  <a:lnTo>
                    <a:pt x="2311400" y="7620"/>
                  </a:lnTo>
                  <a:close/>
                  <a:moveTo>
                    <a:pt x="2336800" y="7620"/>
                  </a:moveTo>
                  <a:lnTo>
                    <a:pt x="2349500" y="7620"/>
                  </a:lnTo>
                  <a:lnTo>
                    <a:pt x="2336800" y="7620"/>
                  </a:lnTo>
                  <a:close/>
                  <a:moveTo>
                    <a:pt x="2362200" y="7620"/>
                  </a:moveTo>
                  <a:lnTo>
                    <a:pt x="2374900" y="7620"/>
                  </a:lnTo>
                  <a:lnTo>
                    <a:pt x="2362200" y="7620"/>
                  </a:lnTo>
                  <a:close/>
                  <a:moveTo>
                    <a:pt x="2387600" y="7620"/>
                  </a:moveTo>
                  <a:lnTo>
                    <a:pt x="2400300" y="7620"/>
                  </a:lnTo>
                  <a:lnTo>
                    <a:pt x="2387600" y="7620"/>
                  </a:lnTo>
                  <a:close/>
                  <a:moveTo>
                    <a:pt x="2413000" y="7620"/>
                  </a:moveTo>
                  <a:lnTo>
                    <a:pt x="2425700" y="7620"/>
                  </a:lnTo>
                  <a:lnTo>
                    <a:pt x="2413000" y="7620"/>
                  </a:lnTo>
                  <a:close/>
                  <a:moveTo>
                    <a:pt x="2438400" y="7620"/>
                  </a:moveTo>
                  <a:lnTo>
                    <a:pt x="2451100" y="7620"/>
                  </a:lnTo>
                  <a:lnTo>
                    <a:pt x="2438400" y="7620"/>
                  </a:lnTo>
                  <a:close/>
                  <a:moveTo>
                    <a:pt x="2463800" y="7620"/>
                  </a:moveTo>
                  <a:lnTo>
                    <a:pt x="2476500" y="7620"/>
                  </a:lnTo>
                  <a:lnTo>
                    <a:pt x="2463800" y="7620"/>
                  </a:lnTo>
                  <a:close/>
                  <a:moveTo>
                    <a:pt x="2489200" y="7620"/>
                  </a:moveTo>
                  <a:lnTo>
                    <a:pt x="2501900" y="7620"/>
                  </a:lnTo>
                  <a:lnTo>
                    <a:pt x="2489200" y="7620"/>
                  </a:lnTo>
                  <a:close/>
                  <a:moveTo>
                    <a:pt x="2514600" y="7620"/>
                  </a:moveTo>
                  <a:lnTo>
                    <a:pt x="2527300" y="7620"/>
                  </a:lnTo>
                  <a:lnTo>
                    <a:pt x="2514600" y="7620"/>
                  </a:lnTo>
                  <a:close/>
                  <a:moveTo>
                    <a:pt x="2540000" y="7620"/>
                  </a:moveTo>
                  <a:lnTo>
                    <a:pt x="2552700" y="7620"/>
                  </a:lnTo>
                  <a:lnTo>
                    <a:pt x="2540000" y="7620"/>
                  </a:lnTo>
                  <a:close/>
                  <a:moveTo>
                    <a:pt x="2565400" y="7620"/>
                  </a:moveTo>
                  <a:lnTo>
                    <a:pt x="2578100" y="7620"/>
                  </a:lnTo>
                  <a:lnTo>
                    <a:pt x="2565400" y="7620"/>
                  </a:lnTo>
                  <a:close/>
                  <a:moveTo>
                    <a:pt x="2590800" y="7620"/>
                  </a:moveTo>
                  <a:lnTo>
                    <a:pt x="2603500" y="7620"/>
                  </a:lnTo>
                  <a:lnTo>
                    <a:pt x="2590800" y="7620"/>
                  </a:lnTo>
                  <a:close/>
                  <a:moveTo>
                    <a:pt x="2616200" y="7620"/>
                  </a:moveTo>
                  <a:lnTo>
                    <a:pt x="2628900" y="7620"/>
                  </a:lnTo>
                  <a:lnTo>
                    <a:pt x="2616200" y="7620"/>
                  </a:lnTo>
                  <a:close/>
                  <a:moveTo>
                    <a:pt x="2641600" y="7620"/>
                  </a:moveTo>
                  <a:lnTo>
                    <a:pt x="2654300" y="7620"/>
                  </a:lnTo>
                  <a:lnTo>
                    <a:pt x="2641600" y="7620"/>
                  </a:lnTo>
                  <a:close/>
                  <a:moveTo>
                    <a:pt x="2667000" y="7620"/>
                  </a:moveTo>
                  <a:lnTo>
                    <a:pt x="2679700" y="7620"/>
                  </a:lnTo>
                  <a:lnTo>
                    <a:pt x="2667000" y="7620"/>
                  </a:lnTo>
                  <a:close/>
                  <a:moveTo>
                    <a:pt x="2692400" y="7620"/>
                  </a:moveTo>
                  <a:lnTo>
                    <a:pt x="2705100" y="7620"/>
                  </a:lnTo>
                  <a:lnTo>
                    <a:pt x="2692400" y="7620"/>
                  </a:lnTo>
                  <a:close/>
                  <a:moveTo>
                    <a:pt x="2717800" y="7620"/>
                  </a:moveTo>
                  <a:lnTo>
                    <a:pt x="2730500" y="7620"/>
                  </a:lnTo>
                  <a:lnTo>
                    <a:pt x="2717800" y="7620"/>
                  </a:lnTo>
                  <a:close/>
                  <a:moveTo>
                    <a:pt x="2743200" y="7620"/>
                  </a:moveTo>
                  <a:lnTo>
                    <a:pt x="2755900" y="7620"/>
                  </a:lnTo>
                  <a:lnTo>
                    <a:pt x="2743200" y="7620"/>
                  </a:lnTo>
                  <a:close/>
                  <a:moveTo>
                    <a:pt x="2768600" y="7620"/>
                  </a:moveTo>
                  <a:lnTo>
                    <a:pt x="2781300" y="7620"/>
                  </a:lnTo>
                  <a:lnTo>
                    <a:pt x="2768600" y="7620"/>
                  </a:lnTo>
                  <a:close/>
                  <a:moveTo>
                    <a:pt x="2794000" y="7620"/>
                  </a:moveTo>
                  <a:lnTo>
                    <a:pt x="2806700" y="7620"/>
                  </a:lnTo>
                  <a:lnTo>
                    <a:pt x="2794000" y="7620"/>
                  </a:lnTo>
                  <a:close/>
                  <a:moveTo>
                    <a:pt x="2819400" y="7620"/>
                  </a:moveTo>
                  <a:lnTo>
                    <a:pt x="2832100" y="7620"/>
                  </a:lnTo>
                  <a:lnTo>
                    <a:pt x="2819400" y="7620"/>
                  </a:lnTo>
                  <a:close/>
                  <a:moveTo>
                    <a:pt x="2844800" y="7620"/>
                  </a:moveTo>
                  <a:lnTo>
                    <a:pt x="2857500" y="7620"/>
                  </a:lnTo>
                  <a:lnTo>
                    <a:pt x="2844800" y="7620"/>
                  </a:lnTo>
                  <a:close/>
                  <a:moveTo>
                    <a:pt x="2870200" y="7620"/>
                  </a:moveTo>
                  <a:lnTo>
                    <a:pt x="2882900" y="7620"/>
                  </a:lnTo>
                  <a:lnTo>
                    <a:pt x="2870200" y="7620"/>
                  </a:lnTo>
                  <a:close/>
                  <a:moveTo>
                    <a:pt x="2895600" y="7620"/>
                  </a:moveTo>
                  <a:lnTo>
                    <a:pt x="2908300" y="7620"/>
                  </a:lnTo>
                  <a:lnTo>
                    <a:pt x="2895600" y="7620"/>
                  </a:lnTo>
                  <a:close/>
                  <a:moveTo>
                    <a:pt x="2921000" y="7620"/>
                  </a:moveTo>
                  <a:lnTo>
                    <a:pt x="2933700" y="7620"/>
                  </a:lnTo>
                  <a:lnTo>
                    <a:pt x="2921000" y="7620"/>
                  </a:lnTo>
                  <a:close/>
                  <a:moveTo>
                    <a:pt x="2946400" y="7620"/>
                  </a:moveTo>
                  <a:lnTo>
                    <a:pt x="2959100" y="7620"/>
                  </a:lnTo>
                  <a:lnTo>
                    <a:pt x="2946400" y="7620"/>
                  </a:lnTo>
                  <a:close/>
                  <a:moveTo>
                    <a:pt x="2971800" y="7620"/>
                  </a:moveTo>
                  <a:lnTo>
                    <a:pt x="2984500" y="7620"/>
                  </a:lnTo>
                  <a:lnTo>
                    <a:pt x="2971800" y="7620"/>
                  </a:lnTo>
                  <a:close/>
                  <a:moveTo>
                    <a:pt x="2997200" y="7620"/>
                  </a:moveTo>
                  <a:lnTo>
                    <a:pt x="3009900" y="7620"/>
                  </a:lnTo>
                  <a:lnTo>
                    <a:pt x="2997200" y="7620"/>
                  </a:lnTo>
                  <a:close/>
                  <a:moveTo>
                    <a:pt x="3022600" y="7620"/>
                  </a:moveTo>
                  <a:lnTo>
                    <a:pt x="3035300" y="7620"/>
                  </a:lnTo>
                  <a:lnTo>
                    <a:pt x="3022600" y="7620"/>
                  </a:lnTo>
                  <a:close/>
                  <a:moveTo>
                    <a:pt x="3048000" y="7620"/>
                  </a:moveTo>
                  <a:lnTo>
                    <a:pt x="3060700" y="7620"/>
                  </a:lnTo>
                  <a:lnTo>
                    <a:pt x="3048000" y="7620"/>
                  </a:lnTo>
                  <a:close/>
                  <a:moveTo>
                    <a:pt x="3073400" y="7620"/>
                  </a:moveTo>
                  <a:lnTo>
                    <a:pt x="3086100" y="7620"/>
                  </a:lnTo>
                  <a:lnTo>
                    <a:pt x="3073400" y="7620"/>
                  </a:lnTo>
                  <a:close/>
                  <a:moveTo>
                    <a:pt x="3098800" y="7620"/>
                  </a:moveTo>
                  <a:lnTo>
                    <a:pt x="3111500" y="7620"/>
                  </a:lnTo>
                  <a:lnTo>
                    <a:pt x="3098800" y="7620"/>
                  </a:lnTo>
                  <a:close/>
                  <a:moveTo>
                    <a:pt x="3124200" y="7620"/>
                  </a:moveTo>
                  <a:lnTo>
                    <a:pt x="3136900" y="7620"/>
                  </a:lnTo>
                  <a:lnTo>
                    <a:pt x="3124200" y="7620"/>
                  </a:lnTo>
                  <a:close/>
                  <a:moveTo>
                    <a:pt x="3149600" y="7620"/>
                  </a:moveTo>
                  <a:lnTo>
                    <a:pt x="3162300" y="7620"/>
                  </a:lnTo>
                  <a:lnTo>
                    <a:pt x="3149600" y="7620"/>
                  </a:lnTo>
                  <a:close/>
                  <a:moveTo>
                    <a:pt x="3175000" y="7620"/>
                  </a:moveTo>
                  <a:lnTo>
                    <a:pt x="3187700" y="7620"/>
                  </a:lnTo>
                  <a:lnTo>
                    <a:pt x="3175000" y="7620"/>
                  </a:lnTo>
                  <a:close/>
                  <a:moveTo>
                    <a:pt x="3200400" y="7620"/>
                  </a:moveTo>
                  <a:lnTo>
                    <a:pt x="3213100" y="7620"/>
                  </a:lnTo>
                  <a:lnTo>
                    <a:pt x="3200400" y="7620"/>
                  </a:lnTo>
                  <a:close/>
                  <a:moveTo>
                    <a:pt x="3225800" y="7620"/>
                  </a:moveTo>
                  <a:lnTo>
                    <a:pt x="3238500" y="7620"/>
                  </a:lnTo>
                  <a:lnTo>
                    <a:pt x="3225800" y="7620"/>
                  </a:lnTo>
                  <a:close/>
                  <a:moveTo>
                    <a:pt x="3251200" y="7620"/>
                  </a:moveTo>
                  <a:lnTo>
                    <a:pt x="3263900" y="7620"/>
                  </a:lnTo>
                  <a:lnTo>
                    <a:pt x="3251200" y="7620"/>
                  </a:lnTo>
                  <a:close/>
                  <a:moveTo>
                    <a:pt x="3276600" y="7620"/>
                  </a:moveTo>
                  <a:lnTo>
                    <a:pt x="3289300" y="7620"/>
                  </a:lnTo>
                  <a:lnTo>
                    <a:pt x="3276600" y="7620"/>
                  </a:lnTo>
                  <a:close/>
                  <a:moveTo>
                    <a:pt x="3302000" y="7620"/>
                  </a:moveTo>
                  <a:lnTo>
                    <a:pt x="3314700" y="7620"/>
                  </a:lnTo>
                  <a:lnTo>
                    <a:pt x="3302000" y="7620"/>
                  </a:lnTo>
                  <a:close/>
                  <a:moveTo>
                    <a:pt x="3327400" y="7620"/>
                  </a:moveTo>
                  <a:lnTo>
                    <a:pt x="3340100" y="7620"/>
                  </a:lnTo>
                  <a:lnTo>
                    <a:pt x="3327400" y="7620"/>
                  </a:lnTo>
                  <a:close/>
                  <a:moveTo>
                    <a:pt x="3352800" y="7620"/>
                  </a:moveTo>
                  <a:lnTo>
                    <a:pt x="3365500" y="7620"/>
                  </a:lnTo>
                  <a:lnTo>
                    <a:pt x="3352800" y="7620"/>
                  </a:lnTo>
                  <a:close/>
                  <a:moveTo>
                    <a:pt x="3378200" y="7620"/>
                  </a:moveTo>
                  <a:lnTo>
                    <a:pt x="3390900" y="7620"/>
                  </a:lnTo>
                  <a:lnTo>
                    <a:pt x="3378200" y="7620"/>
                  </a:lnTo>
                  <a:close/>
                  <a:moveTo>
                    <a:pt x="3403600" y="7620"/>
                  </a:moveTo>
                  <a:lnTo>
                    <a:pt x="3416300" y="7620"/>
                  </a:lnTo>
                  <a:lnTo>
                    <a:pt x="3403600" y="7620"/>
                  </a:lnTo>
                  <a:close/>
                  <a:moveTo>
                    <a:pt x="3429000" y="7620"/>
                  </a:moveTo>
                  <a:lnTo>
                    <a:pt x="3441700" y="7620"/>
                  </a:lnTo>
                  <a:lnTo>
                    <a:pt x="3429000" y="7620"/>
                  </a:lnTo>
                  <a:close/>
                  <a:moveTo>
                    <a:pt x="3454400" y="7620"/>
                  </a:moveTo>
                  <a:lnTo>
                    <a:pt x="3467100" y="7620"/>
                  </a:lnTo>
                  <a:lnTo>
                    <a:pt x="3454400" y="7620"/>
                  </a:lnTo>
                  <a:close/>
                  <a:moveTo>
                    <a:pt x="3479800" y="7620"/>
                  </a:moveTo>
                  <a:lnTo>
                    <a:pt x="3492500" y="7620"/>
                  </a:lnTo>
                  <a:lnTo>
                    <a:pt x="3479800" y="7620"/>
                  </a:lnTo>
                  <a:close/>
                  <a:moveTo>
                    <a:pt x="3505200" y="7620"/>
                  </a:moveTo>
                  <a:lnTo>
                    <a:pt x="3517900" y="7620"/>
                  </a:lnTo>
                  <a:lnTo>
                    <a:pt x="3505200" y="7620"/>
                  </a:lnTo>
                  <a:close/>
                  <a:moveTo>
                    <a:pt x="3530600" y="7620"/>
                  </a:moveTo>
                  <a:lnTo>
                    <a:pt x="3543300" y="7620"/>
                  </a:lnTo>
                  <a:lnTo>
                    <a:pt x="3530600" y="7620"/>
                  </a:lnTo>
                  <a:close/>
                  <a:moveTo>
                    <a:pt x="3556000" y="7620"/>
                  </a:moveTo>
                  <a:lnTo>
                    <a:pt x="3568700" y="7620"/>
                  </a:lnTo>
                  <a:lnTo>
                    <a:pt x="3556000" y="7620"/>
                  </a:lnTo>
                  <a:close/>
                  <a:moveTo>
                    <a:pt x="3581400" y="7620"/>
                  </a:moveTo>
                  <a:lnTo>
                    <a:pt x="3594100" y="7620"/>
                  </a:lnTo>
                  <a:lnTo>
                    <a:pt x="3581400" y="7620"/>
                  </a:lnTo>
                  <a:close/>
                  <a:moveTo>
                    <a:pt x="3606800" y="7620"/>
                  </a:moveTo>
                  <a:lnTo>
                    <a:pt x="3619500" y="7620"/>
                  </a:lnTo>
                  <a:lnTo>
                    <a:pt x="3606800" y="7620"/>
                  </a:lnTo>
                  <a:close/>
                  <a:moveTo>
                    <a:pt x="3632200" y="7620"/>
                  </a:moveTo>
                  <a:lnTo>
                    <a:pt x="3644900" y="7620"/>
                  </a:lnTo>
                  <a:lnTo>
                    <a:pt x="3632200" y="7620"/>
                  </a:lnTo>
                  <a:close/>
                  <a:moveTo>
                    <a:pt x="3657600" y="7620"/>
                  </a:moveTo>
                  <a:lnTo>
                    <a:pt x="3670300" y="7620"/>
                  </a:lnTo>
                  <a:lnTo>
                    <a:pt x="3657600" y="7620"/>
                  </a:lnTo>
                  <a:close/>
                  <a:moveTo>
                    <a:pt x="3683000" y="7620"/>
                  </a:moveTo>
                  <a:lnTo>
                    <a:pt x="3695700" y="7620"/>
                  </a:lnTo>
                  <a:lnTo>
                    <a:pt x="3683000" y="7620"/>
                  </a:lnTo>
                  <a:close/>
                  <a:moveTo>
                    <a:pt x="3708400" y="7620"/>
                  </a:moveTo>
                  <a:lnTo>
                    <a:pt x="3721100" y="7620"/>
                  </a:lnTo>
                  <a:lnTo>
                    <a:pt x="3708400" y="7620"/>
                  </a:lnTo>
                  <a:close/>
                  <a:moveTo>
                    <a:pt x="3733800" y="7620"/>
                  </a:moveTo>
                  <a:lnTo>
                    <a:pt x="3746500" y="7620"/>
                  </a:lnTo>
                  <a:lnTo>
                    <a:pt x="3733800" y="7620"/>
                  </a:lnTo>
                  <a:close/>
                  <a:moveTo>
                    <a:pt x="3759200" y="7620"/>
                  </a:moveTo>
                  <a:lnTo>
                    <a:pt x="3771900" y="7620"/>
                  </a:lnTo>
                  <a:lnTo>
                    <a:pt x="3759200" y="7620"/>
                  </a:lnTo>
                  <a:close/>
                  <a:moveTo>
                    <a:pt x="3784600" y="7620"/>
                  </a:moveTo>
                  <a:lnTo>
                    <a:pt x="3797300" y="7620"/>
                  </a:lnTo>
                  <a:lnTo>
                    <a:pt x="3784600" y="7620"/>
                  </a:lnTo>
                  <a:close/>
                  <a:moveTo>
                    <a:pt x="3810000" y="7620"/>
                  </a:moveTo>
                  <a:lnTo>
                    <a:pt x="3822700" y="7620"/>
                  </a:lnTo>
                  <a:lnTo>
                    <a:pt x="3810000" y="7620"/>
                  </a:lnTo>
                  <a:close/>
                  <a:moveTo>
                    <a:pt x="3835400" y="7620"/>
                  </a:moveTo>
                  <a:lnTo>
                    <a:pt x="3848100" y="7620"/>
                  </a:lnTo>
                  <a:lnTo>
                    <a:pt x="3835400" y="7620"/>
                  </a:lnTo>
                  <a:close/>
                  <a:moveTo>
                    <a:pt x="3860800" y="7620"/>
                  </a:moveTo>
                  <a:lnTo>
                    <a:pt x="3873500" y="7620"/>
                  </a:lnTo>
                  <a:lnTo>
                    <a:pt x="3860800" y="7620"/>
                  </a:lnTo>
                  <a:close/>
                  <a:moveTo>
                    <a:pt x="3886200" y="7620"/>
                  </a:moveTo>
                  <a:lnTo>
                    <a:pt x="3898900" y="7620"/>
                  </a:lnTo>
                  <a:lnTo>
                    <a:pt x="3886200" y="7620"/>
                  </a:lnTo>
                  <a:close/>
                  <a:moveTo>
                    <a:pt x="3911600" y="7620"/>
                  </a:moveTo>
                  <a:lnTo>
                    <a:pt x="3924300" y="7620"/>
                  </a:lnTo>
                  <a:lnTo>
                    <a:pt x="3911600" y="7620"/>
                  </a:lnTo>
                  <a:close/>
                  <a:moveTo>
                    <a:pt x="3937000" y="7620"/>
                  </a:moveTo>
                  <a:lnTo>
                    <a:pt x="3949700" y="7620"/>
                  </a:lnTo>
                  <a:lnTo>
                    <a:pt x="3937000" y="7620"/>
                  </a:lnTo>
                  <a:close/>
                  <a:moveTo>
                    <a:pt x="3962400" y="7620"/>
                  </a:moveTo>
                  <a:lnTo>
                    <a:pt x="3975100" y="7620"/>
                  </a:lnTo>
                  <a:lnTo>
                    <a:pt x="3962400" y="7620"/>
                  </a:lnTo>
                  <a:close/>
                  <a:moveTo>
                    <a:pt x="3987800" y="7620"/>
                  </a:moveTo>
                  <a:lnTo>
                    <a:pt x="4000500" y="7620"/>
                  </a:lnTo>
                  <a:lnTo>
                    <a:pt x="3987800" y="7620"/>
                  </a:lnTo>
                  <a:close/>
                  <a:moveTo>
                    <a:pt x="4013200" y="7620"/>
                  </a:moveTo>
                  <a:lnTo>
                    <a:pt x="4025900" y="7620"/>
                  </a:lnTo>
                  <a:lnTo>
                    <a:pt x="4013200" y="7620"/>
                  </a:lnTo>
                  <a:close/>
                  <a:moveTo>
                    <a:pt x="4038600" y="7620"/>
                  </a:moveTo>
                  <a:lnTo>
                    <a:pt x="4051300" y="7620"/>
                  </a:lnTo>
                  <a:lnTo>
                    <a:pt x="4038600" y="7620"/>
                  </a:lnTo>
                  <a:close/>
                  <a:moveTo>
                    <a:pt x="4064000" y="7620"/>
                  </a:moveTo>
                  <a:lnTo>
                    <a:pt x="4076700" y="7620"/>
                  </a:lnTo>
                  <a:lnTo>
                    <a:pt x="4064000" y="7620"/>
                  </a:lnTo>
                  <a:close/>
                  <a:moveTo>
                    <a:pt x="4089400" y="7620"/>
                  </a:moveTo>
                  <a:lnTo>
                    <a:pt x="4102100" y="7620"/>
                  </a:lnTo>
                  <a:lnTo>
                    <a:pt x="4089400" y="7620"/>
                  </a:lnTo>
                  <a:close/>
                  <a:moveTo>
                    <a:pt x="4114800" y="7620"/>
                  </a:moveTo>
                  <a:lnTo>
                    <a:pt x="4127500" y="7620"/>
                  </a:lnTo>
                  <a:lnTo>
                    <a:pt x="4114800" y="7620"/>
                  </a:lnTo>
                  <a:close/>
                  <a:moveTo>
                    <a:pt x="4140200" y="7620"/>
                  </a:moveTo>
                  <a:lnTo>
                    <a:pt x="4152900" y="7620"/>
                  </a:lnTo>
                  <a:lnTo>
                    <a:pt x="4140200" y="7620"/>
                  </a:lnTo>
                  <a:close/>
                  <a:moveTo>
                    <a:pt x="4165600" y="7620"/>
                  </a:moveTo>
                  <a:lnTo>
                    <a:pt x="4178300" y="7620"/>
                  </a:lnTo>
                  <a:lnTo>
                    <a:pt x="4165600" y="7620"/>
                  </a:lnTo>
                  <a:close/>
                  <a:moveTo>
                    <a:pt x="4191000" y="7620"/>
                  </a:moveTo>
                  <a:lnTo>
                    <a:pt x="4203700" y="7620"/>
                  </a:lnTo>
                  <a:lnTo>
                    <a:pt x="4191000" y="7620"/>
                  </a:lnTo>
                  <a:close/>
                  <a:moveTo>
                    <a:pt x="4216400" y="7620"/>
                  </a:moveTo>
                  <a:lnTo>
                    <a:pt x="4229100" y="7620"/>
                  </a:lnTo>
                  <a:lnTo>
                    <a:pt x="4216400" y="7620"/>
                  </a:lnTo>
                  <a:close/>
                  <a:moveTo>
                    <a:pt x="4241800" y="7620"/>
                  </a:moveTo>
                  <a:lnTo>
                    <a:pt x="4254500" y="7620"/>
                  </a:lnTo>
                  <a:lnTo>
                    <a:pt x="4241800" y="7620"/>
                  </a:lnTo>
                  <a:close/>
                  <a:moveTo>
                    <a:pt x="4267200" y="7620"/>
                  </a:moveTo>
                  <a:lnTo>
                    <a:pt x="4279900" y="7620"/>
                  </a:lnTo>
                  <a:lnTo>
                    <a:pt x="4267200" y="7620"/>
                  </a:lnTo>
                  <a:close/>
                  <a:moveTo>
                    <a:pt x="4292600" y="7620"/>
                  </a:moveTo>
                  <a:lnTo>
                    <a:pt x="4305300" y="7620"/>
                  </a:lnTo>
                  <a:lnTo>
                    <a:pt x="4292600" y="7620"/>
                  </a:lnTo>
                  <a:close/>
                  <a:moveTo>
                    <a:pt x="4318000" y="7620"/>
                  </a:moveTo>
                  <a:lnTo>
                    <a:pt x="4330700" y="7620"/>
                  </a:lnTo>
                  <a:lnTo>
                    <a:pt x="4318000" y="7620"/>
                  </a:lnTo>
                  <a:close/>
                  <a:moveTo>
                    <a:pt x="4343400" y="7620"/>
                  </a:moveTo>
                  <a:lnTo>
                    <a:pt x="4356100" y="7620"/>
                  </a:lnTo>
                  <a:lnTo>
                    <a:pt x="4343400" y="7620"/>
                  </a:lnTo>
                  <a:close/>
                  <a:moveTo>
                    <a:pt x="4368800" y="7620"/>
                  </a:moveTo>
                  <a:lnTo>
                    <a:pt x="4381500" y="7620"/>
                  </a:lnTo>
                  <a:lnTo>
                    <a:pt x="4368800" y="7620"/>
                  </a:lnTo>
                  <a:close/>
                  <a:moveTo>
                    <a:pt x="4394200" y="7620"/>
                  </a:moveTo>
                  <a:lnTo>
                    <a:pt x="4406900" y="7620"/>
                  </a:lnTo>
                  <a:lnTo>
                    <a:pt x="4394200" y="7620"/>
                  </a:lnTo>
                  <a:close/>
                  <a:moveTo>
                    <a:pt x="4419600" y="7620"/>
                  </a:moveTo>
                  <a:lnTo>
                    <a:pt x="4432300" y="7620"/>
                  </a:lnTo>
                  <a:lnTo>
                    <a:pt x="4419600" y="7620"/>
                  </a:lnTo>
                  <a:close/>
                  <a:moveTo>
                    <a:pt x="4445000" y="7620"/>
                  </a:moveTo>
                  <a:lnTo>
                    <a:pt x="4457700" y="7620"/>
                  </a:lnTo>
                  <a:lnTo>
                    <a:pt x="4445000" y="7620"/>
                  </a:lnTo>
                  <a:close/>
                  <a:moveTo>
                    <a:pt x="4470400" y="7620"/>
                  </a:moveTo>
                  <a:lnTo>
                    <a:pt x="4483100" y="7620"/>
                  </a:lnTo>
                  <a:lnTo>
                    <a:pt x="4470400" y="7620"/>
                  </a:lnTo>
                  <a:close/>
                  <a:moveTo>
                    <a:pt x="4495800" y="7620"/>
                  </a:moveTo>
                  <a:lnTo>
                    <a:pt x="4508500" y="7620"/>
                  </a:lnTo>
                  <a:lnTo>
                    <a:pt x="4495800" y="7620"/>
                  </a:lnTo>
                  <a:close/>
                  <a:moveTo>
                    <a:pt x="4521200" y="7620"/>
                  </a:moveTo>
                  <a:lnTo>
                    <a:pt x="4533900" y="7620"/>
                  </a:lnTo>
                  <a:lnTo>
                    <a:pt x="4521200" y="7620"/>
                  </a:lnTo>
                  <a:close/>
                  <a:moveTo>
                    <a:pt x="4546600" y="7620"/>
                  </a:moveTo>
                  <a:lnTo>
                    <a:pt x="4559300" y="7620"/>
                  </a:lnTo>
                  <a:lnTo>
                    <a:pt x="4546600" y="7620"/>
                  </a:lnTo>
                  <a:close/>
                  <a:moveTo>
                    <a:pt x="4572000" y="7620"/>
                  </a:moveTo>
                  <a:lnTo>
                    <a:pt x="4584700" y="7620"/>
                  </a:lnTo>
                  <a:lnTo>
                    <a:pt x="4572000" y="7620"/>
                  </a:lnTo>
                  <a:close/>
                  <a:moveTo>
                    <a:pt x="4597400" y="7620"/>
                  </a:moveTo>
                  <a:lnTo>
                    <a:pt x="4610100" y="7620"/>
                  </a:lnTo>
                  <a:lnTo>
                    <a:pt x="4597400" y="7620"/>
                  </a:lnTo>
                  <a:close/>
                  <a:moveTo>
                    <a:pt x="4622800" y="7620"/>
                  </a:moveTo>
                  <a:lnTo>
                    <a:pt x="4635500" y="7620"/>
                  </a:lnTo>
                  <a:lnTo>
                    <a:pt x="4622800" y="7620"/>
                  </a:lnTo>
                  <a:close/>
                  <a:moveTo>
                    <a:pt x="4648200" y="7620"/>
                  </a:moveTo>
                  <a:lnTo>
                    <a:pt x="4660900" y="7620"/>
                  </a:lnTo>
                  <a:lnTo>
                    <a:pt x="4648200" y="7620"/>
                  </a:lnTo>
                  <a:close/>
                  <a:moveTo>
                    <a:pt x="4673600" y="7620"/>
                  </a:moveTo>
                  <a:lnTo>
                    <a:pt x="4686300" y="7620"/>
                  </a:lnTo>
                  <a:lnTo>
                    <a:pt x="4673600" y="7620"/>
                  </a:lnTo>
                  <a:close/>
                  <a:moveTo>
                    <a:pt x="4699000" y="7620"/>
                  </a:moveTo>
                  <a:lnTo>
                    <a:pt x="4711700" y="7620"/>
                  </a:lnTo>
                  <a:lnTo>
                    <a:pt x="4699000" y="7620"/>
                  </a:lnTo>
                  <a:close/>
                  <a:moveTo>
                    <a:pt x="4724400" y="7620"/>
                  </a:moveTo>
                  <a:lnTo>
                    <a:pt x="4737100" y="7620"/>
                  </a:lnTo>
                  <a:lnTo>
                    <a:pt x="4724400" y="7620"/>
                  </a:lnTo>
                  <a:close/>
                  <a:moveTo>
                    <a:pt x="4749800" y="7620"/>
                  </a:moveTo>
                  <a:lnTo>
                    <a:pt x="4762500" y="7620"/>
                  </a:lnTo>
                  <a:lnTo>
                    <a:pt x="4749800" y="7620"/>
                  </a:lnTo>
                  <a:close/>
                  <a:moveTo>
                    <a:pt x="4775200" y="7620"/>
                  </a:moveTo>
                  <a:lnTo>
                    <a:pt x="4787900" y="7620"/>
                  </a:lnTo>
                  <a:lnTo>
                    <a:pt x="4775200" y="7620"/>
                  </a:lnTo>
                  <a:close/>
                  <a:moveTo>
                    <a:pt x="4800600" y="7620"/>
                  </a:moveTo>
                  <a:lnTo>
                    <a:pt x="4813300" y="7620"/>
                  </a:lnTo>
                  <a:lnTo>
                    <a:pt x="4800600" y="7620"/>
                  </a:lnTo>
                  <a:close/>
                  <a:moveTo>
                    <a:pt x="4826000" y="7620"/>
                  </a:moveTo>
                  <a:lnTo>
                    <a:pt x="4838700" y="7620"/>
                  </a:lnTo>
                  <a:lnTo>
                    <a:pt x="4826000" y="7620"/>
                  </a:lnTo>
                  <a:close/>
                  <a:moveTo>
                    <a:pt x="4851400" y="7620"/>
                  </a:moveTo>
                  <a:lnTo>
                    <a:pt x="4864100" y="7620"/>
                  </a:lnTo>
                  <a:lnTo>
                    <a:pt x="4851400" y="7620"/>
                  </a:lnTo>
                  <a:close/>
                  <a:moveTo>
                    <a:pt x="4876800" y="7620"/>
                  </a:moveTo>
                  <a:lnTo>
                    <a:pt x="4889500" y="7620"/>
                  </a:lnTo>
                  <a:lnTo>
                    <a:pt x="4876800" y="7620"/>
                  </a:lnTo>
                  <a:close/>
                  <a:moveTo>
                    <a:pt x="4902200" y="7620"/>
                  </a:moveTo>
                  <a:lnTo>
                    <a:pt x="4914900" y="7620"/>
                  </a:lnTo>
                  <a:lnTo>
                    <a:pt x="4902200" y="7620"/>
                  </a:lnTo>
                  <a:close/>
                  <a:moveTo>
                    <a:pt x="4927600" y="7620"/>
                  </a:moveTo>
                  <a:lnTo>
                    <a:pt x="4940300" y="7620"/>
                  </a:lnTo>
                  <a:lnTo>
                    <a:pt x="4927600" y="7620"/>
                  </a:lnTo>
                  <a:close/>
                  <a:moveTo>
                    <a:pt x="4953000" y="7620"/>
                  </a:moveTo>
                  <a:lnTo>
                    <a:pt x="4965700" y="7620"/>
                  </a:lnTo>
                  <a:lnTo>
                    <a:pt x="4953000" y="7620"/>
                  </a:lnTo>
                  <a:close/>
                  <a:moveTo>
                    <a:pt x="4978400" y="7620"/>
                  </a:moveTo>
                  <a:lnTo>
                    <a:pt x="4991100" y="7620"/>
                  </a:lnTo>
                  <a:lnTo>
                    <a:pt x="4978400" y="7620"/>
                  </a:lnTo>
                  <a:close/>
                  <a:moveTo>
                    <a:pt x="5003800" y="7620"/>
                  </a:moveTo>
                  <a:lnTo>
                    <a:pt x="5016500" y="7620"/>
                  </a:lnTo>
                  <a:lnTo>
                    <a:pt x="5003800" y="7620"/>
                  </a:lnTo>
                  <a:close/>
                  <a:moveTo>
                    <a:pt x="5029200" y="7620"/>
                  </a:moveTo>
                  <a:lnTo>
                    <a:pt x="5041900" y="7620"/>
                  </a:lnTo>
                  <a:lnTo>
                    <a:pt x="5029200" y="7620"/>
                  </a:lnTo>
                  <a:close/>
                  <a:moveTo>
                    <a:pt x="5054600" y="7620"/>
                  </a:moveTo>
                  <a:lnTo>
                    <a:pt x="5067300" y="7620"/>
                  </a:lnTo>
                  <a:lnTo>
                    <a:pt x="5054600" y="7620"/>
                  </a:lnTo>
                  <a:close/>
                  <a:moveTo>
                    <a:pt x="5080000" y="7620"/>
                  </a:moveTo>
                  <a:lnTo>
                    <a:pt x="5092700" y="7620"/>
                  </a:lnTo>
                  <a:lnTo>
                    <a:pt x="5080000" y="7620"/>
                  </a:lnTo>
                  <a:close/>
                  <a:moveTo>
                    <a:pt x="5105400" y="7620"/>
                  </a:moveTo>
                  <a:lnTo>
                    <a:pt x="5118100" y="7620"/>
                  </a:lnTo>
                  <a:lnTo>
                    <a:pt x="5105400" y="7620"/>
                  </a:lnTo>
                  <a:close/>
                  <a:moveTo>
                    <a:pt x="5130800" y="7620"/>
                  </a:moveTo>
                  <a:lnTo>
                    <a:pt x="5143500" y="7620"/>
                  </a:lnTo>
                  <a:lnTo>
                    <a:pt x="5130800" y="7620"/>
                  </a:lnTo>
                  <a:close/>
                  <a:moveTo>
                    <a:pt x="5156200" y="7620"/>
                  </a:moveTo>
                  <a:lnTo>
                    <a:pt x="5168900" y="7620"/>
                  </a:lnTo>
                  <a:lnTo>
                    <a:pt x="5156200" y="7620"/>
                  </a:lnTo>
                  <a:close/>
                  <a:moveTo>
                    <a:pt x="5181600" y="7620"/>
                  </a:moveTo>
                  <a:lnTo>
                    <a:pt x="5194300" y="7620"/>
                  </a:lnTo>
                  <a:lnTo>
                    <a:pt x="5181600" y="7620"/>
                  </a:lnTo>
                  <a:close/>
                  <a:moveTo>
                    <a:pt x="0" y="0"/>
                  </a:moveTo>
                  <a:lnTo>
                    <a:pt x="12700" y="0"/>
                  </a:lnTo>
                  <a:lnTo>
                    <a:pt x="12700" y="7620"/>
                  </a:lnTo>
                  <a:lnTo>
                    <a:pt x="0" y="7620"/>
                  </a:lnTo>
                  <a:close/>
                </a:path>
              </a:pathLst>
            </a:custGeom>
            <a:solidFill>
              <a:srgbClr val="C8D8E4"/>
            </a:solidFill>
          </p:spPr>
        </p:sp>
      </p:grpSp>
      <p:grpSp>
        <p:nvGrpSpPr>
          <p:cNvPr name="Group 61" id="61"/>
          <p:cNvGrpSpPr/>
          <p:nvPr/>
        </p:nvGrpSpPr>
        <p:grpSpPr>
          <a:xfrm rot="0">
            <a:off x="13594652" y="1641158"/>
            <a:ext cx="4240911" cy="1655445"/>
            <a:chOff x="0" y="0"/>
            <a:chExt cx="5654548" cy="2207260"/>
          </a:xfrm>
        </p:grpSpPr>
        <p:sp>
          <p:nvSpPr>
            <p:cNvPr name="Freeform 62" id="62"/>
            <p:cNvSpPr/>
            <p:nvPr/>
          </p:nvSpPr>
          <p:spPr>
            <a:xfrm flipH="false" flipV="false" rot="0">
              <a:off x="6350" y="6350"/>
              <a:ext cx="5641848" cy="2194560"/>
            </a:xfrm>
            <a:custGeom>
              <a:avLst/>
              <a:gdLst/>
              <a:ahLst/>
              <a:cxnLst/>
              <a:rect r="r" b="b" t="t" l="l"/>
              <a:pathLst>
                <a:path h="2194560" w="5641848">
                  <a:moveTo>
                    <a:pt x="0" y="146304"/>
                  </a:moveTo>
                  <a:cubicBezTo>
                    <a:pt x="0" y="65532"/>
                    <a:pt x="65786" y="0"/>
                    <a:pt x="146812" y="0"/>
                  </a:cubicBezTo>
                  <a:lnTo>
                    <a:pt x="5495036" y="0"/>
                  </a:lnTo>
                  <a:cubicBezTo>
                    <a:pt x="5576189" y="0"/>
                    <a:pt x="5641848" y="65532"/>
                    <a:pt x="5641848" y="146304"/>
                  </a:cubicBezTo>
                  <a:lnTo>
                    <a:pt x="5641848" y="2048256"/>
                  </a:lnTo>
                  <a:cubicBezTo>
                    <a:pt x="5641848" y="2129028"/>
                    <a:pt x="5576062" y="2194560"/>
                    <a:pt x="5495036" y="2194560"/>
                  </a:cubicBezTo>
                  <a:lnTo>
                    <a:pt x="146812" y="2194560"/>
                  </a:lnTo>
                  <a:cubicBezTo>
                    <a:pt x="65786" y="2194560"/>
                    <a:pt x="0" y="2129028"/>
                    <a:pt x="0" y="2048256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Freeform 63" id="63"/>
            <p:cNvSpPr/>
            <p:nvPr/>
          </p:nvSpPr>
          <p:spPr>
            <a:xfrm flipH="false" flipV="false" rot="0">
              <a:off x="0" y="0"/>
              <a:ext cx="5654548" cy="2207260"/>
            </a:xfrm>
            <a:custGeom>
              <a:avLst/>
              <a:gdLst/>
              <a:ahLst/>
              <a:cxnLst/>
              <a:rect r="r" b="b" t="t" l="l"/>
              <a:pathLst>
                <a:path h="2207260" w="5654548">
                  <a:moveTo>
                    <a:pt x="0" y="152654"/>
                  </a:moveTo>
                  <a:cubicBezTo>
                    <a:pt x="0" y="68326"/>
                    <a:pt x="68580" y="0"/>
                    <a:pt x="153162" y="0"/>
                  </a:cubicBezTo>
                  <a:lnTo>
                    <a:pt x="5501386" y="0"/>
                  </a:lnTo>
                  <a:lnTo>
                    <a:pt x="5501386" y="6350"/>
                  </a:lnTo>
                  <a:lnTo>
                    <a:pt x="5501386" y="0"/>
                  </a:lnTo>
                  <a:cubicBezTo>
                    <a:pt x="5585968" y="0"/>
                    <a:pt x="5654548" y="68326"/>
                    <a:pt x="5654548" y="152654"/>
                  </a:cubicBezTo>
                  <a:lnTo>
                    <a:pt x="5648198" y="152654"/>
                  </a:lnTo>
                  <a:lnTo>
                    <a:pt x="5654548" y="152654"/>
                  </a:lnTo>
                  <a:lnTo>
                    <a:pt x="5654548" y="2054606"/>
                  </a:lnTo>
                  <a:lnTo>
                    <a:pt x="5648198" y="2054606"/>
                  </a:lnTo>
                  <a:lnTo>
                    <a:pt x="5654548" y="2054606"/>
                  </a:lnTo>
                  <a:cubicBezTo>
                    <a:pt x="5654548" y="2138934"/>
                    <a:pt x="5585968" y="2207260"/>
                    <a:pt x="5501386" y="2207260"/>
                  </a:cubicBezTo>
                  <a:lnTo>
                    <a:pt x="5501386" y="2200910"/>
                  </a:lnTo>
                  <a:lnTo>
                    <a:pt x="5501386" y="2207260"/>
                  </a:lnTo>
                  <a:lnTo>
                    <a:pt x="153162" y="2207260"/>
                  </a:lnTo>
                  <a:lnTo>
                    <a:pt x="153162" y="2200910"/>
                  </a:lnTo>
                  <a:lnTo>
                    <a:pt x="153162" y="2207260"/>
                  </a:lnTo>
                  <a:cubicBezTo>
                    <a:pt x="68580" y="2207260"/>
                    <a:pt x="0" y="2138934"/>
                    <a:pt x="0" y="2054606"/>
                  </a:cubicBezTo>
                  <a:lnTo>
                    <a:pt x="0" y="152654"/>
                  </a:lnTo>
                  <a:lnTo>
                    <a:pt x="6350" y="152654"/>
                  </a:lnTo>
                  <a:lnTo>
                    <a:pt x="0" y="152654"/>
                  </a:lnTo>
                  <a:moveTo>
                    <a:pt x="12700" y="152654"/>
                  </a:moveTo>
                  <a:lnTo>
                    <a:pt x="12700" y="2054606"/>
                  </a:lnTo>
                  <a:lnTo>
                    <a:pt x="6350" y="2054606"/>
                  </a:lnTo>
                  <a:lnTo>
                    <a:pt x="12700" y="2054606"/>
                  </a:lnTo>
                  <a:cubicBezTo>
                    <a:pt x="12700" y="2131822"/>
                    <a:pt x="75565" y="2194560"/>
                    <a:pt x="153162" y="2194560"/>
                  </a:cubicBezTo>
                  <a:lnTo>
                    <a:pt x="5501386" y="2194560"/>
                  </a:lnTo>
                  <a:cubicBezTo>
                    <a:pt x="5578983" y="2194560"/>
                    <a:pt x="5641848" y="2131822"/>
                    <a:pt x="5641848" y="2054606"/>
                  </a:cubicBezTo>
                  <a:lnTo>
                    <a:pt x="5641848" y="152654"/>
                  </a:lnTo>
                  <a:cubicBezTo>
                    <a:pt x="5641848" y="75438"/>
                    <a:pt x="5578983" y="12700"/>
                    <a:pt x="5501386" y="12700"/>
                  </a:cubicBezTo>
                  <a:lnTo>
                    <a:pt x="153162" y="12700"/>
                  </a:lnTo>
                  <a:lnTo>
                    <a:pt x="153162" y="6350"/>
                  </a:lnTo>
                  <a:lnTo>
                    <a:pt x="153162" y="12700"/>
                  </a:lnTo>
                  <a:cubicBezTo>
                    <a:pt x="75565" y="12700"/>
                    <a:pt x="12700" y="75438"/>
                    <a:pt x="12700" y="152654"/>
                  </a:cubicBezTo>
                  <a:close/>
                </a:path>
              </a:pathLst>
            </a:custGeom>
            <a:solidFill>
              <a:srgbClr val="C8D8E4"/>
            </a:solidFill>
          </p:spPr>
        </p:sp>
      </p:grpSp>
      <p:grpSp>
        <p:nvGrpSpPr>
          <p:cNvPr name="Group 64" id="64"/>
          <p:cNvGrpSpPr/>
          <p:nvPr/>
        </p:nvGrpSpPr>
        <p:grpSpPr>
          <a:xfrm rot="0">
            <a:off x="13764006" y="1728216"/>
            <a:ext cx="3957066" cy="411480"/>
            <a:chOff x="0" y="0"/>
            <a:chExt cx="5276088" cy="548640"/>
          </a:xfrm>
        </p:grpSpPr>
        <p:sp>
          <p:nvSpPr>
            <p:cNvPr name="Freeform 65" id="65"/>
            <p:cNvSpPr/>
            <p:nvPr/>
          </p:nvSpPr>
          <p:spPr>
            <a:xfrm flipH="false" flipV="false" rot="0">
              <a:off x="0" y="0"/>
              <a:ext cx="5276088" cy="548640"/>
            </a:xfrm>
            <a:custGeom>
              <a:avLst/>
              <a:gdLst/>
              <a:ahLst/>
              <a:cxnLst/>
              <a:rect r="r" b="b" t="t" l="l"/>
              <a:pathLst>
                <a:path h="548640" w="5276088">
                  <a:moveTo>
                    <a:pt x="0" y="0"/>
                  </a:moveTo>
                  <a:lnTo>
                    <a:pt x="5276088" y="0"/>
                  </a:lnTo>
                  <a:lnTo>
                    <a:pt x="5276088" y="548640"/>
                  </a:lnTo>
                  <a:lnTo>
                    <a:pt x="0" y="54864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137381" r="0" b="-137381"/>
              </a:stretch>
            </a:blipFill>
          </p:spPr>
        </p:sp>
        <p:sp>
          <p:nvSpPr>
            <p:cNvPr name="TextBox 66" id="66"/>
            <p:cNvSpPr txBox="true"/>
            <p:nvPr/>
          </p:nvSpPr>
          <p:spPr>
            <a:xfrm>
              <a:off x="0" y="-38100"/>
              <a:ext cx="5276088" cy="586740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1800"/>
                </a:lnSpc>
              </a:pPr>
              <a:r>
                <a:rPr lang="en-US" sz="1500" b="true">
                  <a:solidFill>
                    <a:srgbClr val="D4884A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♦  </a:t>
              </a:r>
              <a:r>
                <a:rPr lang="en-US" sz="1500" b="true">
                  <a:solidFill>
                    <a:srgbClr val="1A3A4A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Team-Motto</a:t>
              </a:r>
            </a:p>
          </p:txBody>
        </p:sp>
      </p:grpSp>
      <p:grpSp>
        <p:nvGrpSpPr>
          <p:cNvPr name="Group 67" id="67"/>
          <p:cNvGrpSpPr/>
          <p:nvPr/>
        </p:nvGrpSpPr>
        <p:grpSpPr>
          <a:xfrm rot="0">
            <a:off x="13764006" y="2125980"/>
            <a:ext cx="3902202" cy="301752"/>
            <a:chOff x="0" y="0"/>
            <a:chExt cx="5202936" cy="402336"/>
          </a:xfrm>
        </p:grpSpPr>
        <p:sp>
          <p:nvSpPr>
            <p:cNvPr name="Freeform 68" id="68"/>
            <p:cNvSpPr/>
            <p:nvPr/>
          </p:nvSpPr>
          <p:spPr>
            <a:xfrm flipH="false" flipV="false" rot="0">
              <a:off x="0" y="0"/>
              <a:ext cx="5202936" cy="402336"/>
            </a:xfrm>
            <a:custGeom>
              <a:avLst/>
              <a:gdLst/>
              <a:ahLst/>
              <a:cxnLst/>
              <a:rect r="r" b="b" t="t" l="l"/>
              <a:pathLst>
                <a:path h="402336" w="5202936">
                  <a:moveTo>
                    <a:pt x="0" y="0"/>
                  </a:moveTo>
                  <a:lnTo>
                    <a:pt x="5202936" y="0"/>
                  </a:lnTo>
                  <a:lnTo>
                    <a:pt x="5202936" y="402336"/>
                  </a:lnTo>
                  <a:lnTo>
                    <a:pt x="0" y="402336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201976" r="0" b="-201976"/>
              </a:stretch>
            </a:blipFill>
          </p:spPr>
        </p:sp>
        <p:sp>
          <p:nvSpPr>
            <p:cNvPr name="TextBox 69" id="69"/>
            <p:cNvSpPr txBox="true"/>
            <p:nvPr/>
          </p:nvSpPr>
          <p:spPr>
            <a:xfrm>
              <a:off x="0" y="-9525"/>
              <a:ext cx="5202936" cy="411861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1260"/>
                </a:lnSpc>
              </a:pPr>
              <a:r>
                <a:rPr lang="en-US" sz="1050">
                  <a:solidFill>
                    <a:srgbClr val="6B8A9A"/>
                  </a:solidFill>
                  <a:latin typeface="Arial"/>
                  <a:ea typeface="Arial"/>
                  <a:cs typeface="Arial"/>
                  <a:sym typeface="Arial"/>
                </a:rPr>
                <a:t>Wie wollen wir zusammenarbeiten?</a:t>
              </a:r>
            </a:p>
          </p:txBody>
        </p:sp>
      </p:grpSp>
      <p:grpSp>
        <p:nvGrpSpPr>
          <p:cNvPr name="Group 70" id="70"/>
          <p:cNvGrpSpPr/>
          <p:nvPr/>
        </p:nvGrpSpPr>
        <p:grpSpPr>
          <a:xfrm rot="0">
            <a:off x="13761148" y="2466022"/>
            <a:ext cx="3907917" cy="5715"/>
            <a:chOff x="0" y="0"/>
            <a:chExt cx="5210556" cy="7620"/>
          </a:xfrm>
        </p:grpSpPr>
        <p:sp>
          <p:nvSpPr>
            <p:cNvPr name="Freeform 71" id="71"/>
            <p:cNvSpPr/>
            <p:nvPr/>
          </p:nvSpPr>
          <p:spPr>
            <a:xfrm flipH="false" flipV="false" rot="0">
              <a:off x="3810" y="0"/>
              <a:ext cx="5194300" cy="7620"/>
            </a:xfrm>
            <a:custGeom>
              <a:avLst/>
              <a:gdLst/>
              <a:ahLst/>
              <a:cxnLst/>
              <a:rect r="r" b="b" t="t" l="l"/>
              <a:pathLst>
                <a:path h="7620" w="5194300">
                  <a:moveTo>
                    <a:pt x="25400" y="0"/>
                  </a:moveTo>
                  <a:lnTo>
                    <a:pt x="38100" y="0"/>
                  </a:lnTo>
                  <a:lnTo>
                    <a:pt x="38100" y="7620"/>
                  </a:lnTo>
                  <a:lnTo>
                    <a:pt x="25400" y="7620"/>
                  </a:lnTo>
                  <a:close/>
                  <a:moveTo>
                    <a:pt x="50800" y="7620"/>
                  </a:moveTo>
                  <a:lnTo>
                    <a:pt x="63500" y="7620"/>
                  </a:lnTo>
                  <a:lnTo>
                    <a:pt x="50800" y="7620"/>
                  </a:lnTo>
                  <a:close/>
                  <a:moveTo>
                    <a:pt x="76200" y="7620"/>
                  </a:moveTo>
                  <a:lnTo>
                    <a:pt x="88900" y="7620"/>
                  </a:lnTo>
                  <a:lnTo>
                    <a:pt x="76200" y="7620"/>
                  </a:lnTo>
                  <a:close/>
                  <a:moveTo>
                    <a:pt x="101600" y="7620"/>
                  </a:moveTo>
                  <a:lnTo>
                    <a:pt x="114300" y="7620"/>
                  </a:lnTo>
                  <a:lnTo>
                    <a:pt x="101600" y="7620"/>
                  </a:lnTo>
                  <a:close/>
                  <a:moveTo>
                    <a:pt x="127000" y="7620"/>
                  </a:moveTo>
                  <a:lnTo>
                    <a:pt x="139700" y="7620"/>
                  </a:lnTo>
                  <a:lnTo>
                    <a:pt x="127000" y="7620"/>
                  </a:lnTo>
                  <a:close/>
                  <a:moveTo>
                    <a:pt x="152400" y="7620"/>
                  </a:moveTo>
                  <a:lnTo>
                    <a:pt x="165100" y="7620"/>
                  </a:lnTo>
                  <a:lnTo>
                    <a:pt x="152400" y="7620"/>
                  </a:lnTo>
                  <a:close/>
                  <a:moveTo>
                    <a:pt x="177800" y="7620"/>
                  </a:moveTo>
                  <a:lnTo>
                    <a:pt x="190500" y="7620"/>
                  </a:lnTo>
                  <a:lnTo>
                    <a:pt x="177800" y="7620"/>
                  </a:lnTo>
                  <a:close/>
                  <a:moveTo>
                    <a:pt x="203200" y="7620"/>
                  </a:moveTo>
                  <a:lnTo>
                    <a:pt x="215900" y="7620"/>
                  </a:lnTo>
                  <a:lnTo>
                    <a:pt x="203200" y="7620"/>
                  </a:lnTo>
                  <a:close/>
                  <a:moveTo>
                    <a:pt x="228600" y="7620"/>
                  </a:moveTo>
                  <a:lnTo>
                    <a:pt x="241300" y="7620"/>
                  </a:lnTo>
                  <a:lnTo>
                    <a:pt x="228600" y="7620"/>
                  </a:lnTo>
                  <a:close/>
                  <a:moveTo>
                    <a:pt x="254000" y="7620"/>
                  </a:moveTo>
                  <a:lnTo>
                    <a:pt x="266700" y="7620"/>
                  </a:lnTo>
                  <a:lnTo>
                    <a:pt x="254000" y="7620"/>
                  </a:lnTo>
                  <a:close/>
                  <a:moveTo>
                    <a:pt x="279400" y="7620"/>
                  </a:moveTo>
                  <a:lnTo>
                    <a:pt x="292100" y="7620"/>
                  </a:lnTo>
                  <a:lnTo>
                    <a:pt x="279400" y="7620"/>
                  </a:lnTo>
                  <a:close/>
                  <a:moveTo>
                    <a:pt x="304800" y="7620"/>
                  </a:moveTo>
                  <a:lnTo>
                    <a:pt x="317500" y="7620"/>
                  </a:lnTo>
                  <a:lnTo>
                    <a:pt x="304800" y="7620"/>
                  </a:lnTo>
                  <a:close/>
                  <a:moveTo>
                    <a:pt x="330200" y="7620"/>
                  </a:moveTo>
                  <a:lnTo>
                    <a:pt x="342900" y="7620"/>
                  </a:lnTo>
                  <a:lnTo>
                    <a:pt x="330200" y="7620"/>
                  </a:lnTo>
                  <a:close/>
                  <a:moveTo>
                    <a:pt x="355600" y="7620"/>
                  </a:moveTo>
                  <a:lnTo>
                    <a:pt x="368300" y="7620"/>
                  </a:lnTo>
                  <a:lnTo>
                    <a:pt x="355600" y="7620"/>
                  </a:lnTo>
                  <a:close/>
                  <a:moveTo>
                    <a:pt x="381000" y="7620"/>
                  </a:moveTo>
                  <a:lnTo>
                    <a:pt x="393700" y="7620"/>
                  </a:lnTo>
                  <a:lnTo>
                    <a:pt x="381000" y="7620"/>
                  </a:lnTo>
                  <a:close/>
                  <a:moveTo>
                    <a:pt x="406400" y="7620"/>
                  </a:moveTo>
                  <a:lnTo>
                    <a:pt x="419100" y="7620"/>
                  </a:lnTo>
                  <a:lnTo>
                    <a:pt x="406400" y="7620"/>
                  </a:lnTo>
                  <a:close/>
                  <a:moveTo>
                    <a:pt x="431800" y="7620"/>
                  </a:moveTo>
                  <a:lnTo>
                    <a:pt x="444500" y="7620"/>
                  </a:lnTo>
                  <a:lnTo>
                    <a:pt x="431800" y="7620"/>
                  </a:lnTo>
                  <a:close/>
                  <a:moveTo>
                    <a:pt x="457200" y="7620"/>
                  </a:moveTo>
                  <a:lnTo>
                    <a:pt x="469900" y="7620"/>
                  </a:lnTo>
                  <a:lnTo>
                    <a:pt x="457200" y="7620"/>
                  </a:lnTo>
                  <a:close/>
                  <a:moveTo>
                    <a:pt x="482600" y="7620"/>
                  </a:moveTo>
                  <a:lnTo>
                    <a:pt x="495300" y="7620"/>
                  </a:lnTo>
                  <a:lnTo>
                    <a:pt x="482600" y="7620"/>
                  </a:lnTo>
                  <a:close/>
                  <a:moveTo>
                    <a:pt x="508000" y="7620"/>
                  </a:moveTo>
                  <a:lnTo>
                    <a:pt x="520700" y="7620"/>
                  </a:lnTo>
                  <a:lnTo>
                    <a:pt x="508000" y="7620"/>
                  </a:lnTo>
                  <a:close/>
                  <a:moveTo>
                    <a:pt x="533400" y="7620"/>
                  </a:moveTo>
                  <a:lnTo>
                    <a:pt x="546100" y="7620"/>
                  </a:lnTo>
                  <a:lnTo>
                    <a:pt x="533400" y="7620"/>
                  </a:lnTo>
                  <a:close/>
                  <a:moveTo>
                    <a:pt x="558800" y="7620"/>
                  </a:moveTo>
                  <a:lnTo>
                    <a:pt x="571500" y="7620"/>
                  </a:lnTo>
                  <a:lnTo>
                    <a:pt x="558800" y="7620"/>
                  </a:lnTo>
                  <a:close/>
                  <a:moveTo>
                    <a:pt x="584200" y="7620"/>
                  </a:moveTo>
                  <a:lnTo>
                    <a:pt x="596900" y="7620"/>
                  </a:lnTo>
                  <a:lnTo>
                    <a:pt x="584200" y="7620"/>
                  </a:lnTo>
                  <a:close/>
                  <a:moveTo>
                    <a:pt x="609600" y="7620"/>
                  </a:moveTo>
                  <a:lnTo>
                    <a:pt x="622300" y="7620"/>
                  </a:lnTo>
                  <a:lnTo>
                    <a:pt x="609600" y="7620"/>
                  </a:lnTo>
                  <a:close/>
                  <a:moveTo>
                    <a:pt x="635000" y="7620"/>
                  </a:moveTo>
                  <a:lnTo>
                    <a:pt x="647700" y="7620"/>
                  </a:lnTo>
                  <a:lnTo>
                    <a:pt x="635000" y="7620"/>
                  </a:lnTo>
                  <a:close/>
                  <a:moveTo>
                    <a:pt x="660400" y="7620"/>
                  </a:moveTo>
                  <a:lnTo>
                    <a:pt x="673100" y="7620"/>
                  </a:lnTo>
                  <a:lnTo>
                    <a:pt x="660400" y="7620"/>
                  </a:lnTo>
                  <a:close/>
                  <a:moveTo>
                    <a:pt x="685800" y="7620"/>
                  </a:moveTo>
                  <a:lnTo>
                    <a:pt x="698500" y="7620"/>
                  </a:lnTo>
                  <a:lnTo>
                    <a:pt x="685800" y="7620"/>
                  </a:lnTo>
                  <a:close/>
                  <a:moveTo>
                    <a:pt x="711200" y="7620"/>
                  </a:moveTo>
                  <a:lnTo>
                    <a:pt x="723900" y="7620"/>
                  </a:lnTo>
                  <a:lnTo>
                    <a:pt x="711200" y="7620"/>
                  </a:lnTo>
                  <a:close/>
                  <a:moveTo>
                    <a:pt x="736600" y="7620"/>
                  </a:moveTo>
                  <a:lnTo>
                    <a:pt x="749300" y="7620"/>
                  </a:lnTo>
                  <a:lnTo>
                    <a:pt x="736600" y="7620"/>
                  </a:lnTo>
                  <a:close/>
                  <a:moveTo>
                    <a:pt x="762000" y="7620"/>
                  </a:moveTo>
                  <a:lnTo>
                    <a:pt x="774700" y="7620"/>
                  </a:lnTo>
                  <a:lnTo>
                    <a:pt x="762000" y="7620"/>
                  </a:lnTo>
                  <a:close/>
                  <a:moveTo>
                    <a:pt x="787400" y="7620"/>
                  </a:moveTo>
                  <a:lnTo>
                    <a:pt x="800100" y="7620"/>
                  </a:lnTo>
                  <a:lnTo>
                    <a:pt x="787400" y="7620"/>
                  </a:lnTo>
                  <a:close/>
                  <a:moveTo>
                    <a:pt x="812800" y="7620"/>
                  </a:moveTo>
                  <a:lnTo>
                    <a:pt x="825500" y="7620"/>
                  </a:lnTo>
                  <a:lnTo>
                    <a:pt x="812800" y="7620"/>
                  </a:lnTo>
                  <a:close/>
                  <a:moveTo>
                    <a:pt x="838200" y="7620"/>
                  </a:moveTo>
                  <a:lnTo>
                    <a:pt x="850900" y="7620"/>
                  </a:lnTo>
                  <a:lnTo>
                    <a:pt x="838200" y="7620"/>
                  </a:lnTo>
                  <a:close/>
                  <a:moveTo>
                    <a:pt x="863600" y="7620"/>
                  </a:moveTo>
                  <a:lnTo>
                    <a:pt x="876300" y="7620"/>
                  </a:lnTo>
                  <a:lnTo>
                    <a:pt x="863600" y="7620"/>
                  </a:lnTo>
                  <a:close/>
                  <a:moveTo>
                    <a:pt x="889000" y="7620"/>
                  </a:moveTo>
                  <a:lnTo>
                    <a:pt x="901700" y="7620"/>
                  </a:lnTo>
                  <a:lnTo>
                    <a:pt x="889000" y="7620"/>
                  </a:lnTo>
                  <a:close/>
                  <a:moveTo>
                    <a:pt x="914400" y="7620"/>
                  </a:moveTo>
                  <a:lnTo>
                    <a:pt x="927100" y="7620"/>
                  </a:lnTo>
                  <a:lnTo>
                    <a:pt x="914400" y="7620"/>
                  </a:lnTo>
                  <a:close/>
                  <a:moveTo>
                    <a:pt x="939800" y="7620"/>
                  </a:moveTo>
                  <a:lnTo>
                    <a:pt x="952500" y="7620"/>
                  </a:lnTo>
                  <a:lnTo>
                    <a:pt x="939800" y="7620"/>
                  </a:lnTo>
                  <a:close/>
                  <a:moveTo>
                    <a:pt x="965200" y="7620"/>
                  </a:moveTo>
                  <a:lnTo>
                    <a:pt x="977900" y="7620"/>
                  </a:lnTo>
                  <a:lnTo>
                    <a:pt x="965200" y="7620"/>
                  </a:lnTo>
                  <a:close/>
                  <a:moveTo>
                    <a:pt x="990600" y="7620"/>
                  </a:moveTo>
                  <a:lnTo>
                    <a:pt x="1003300" y="7620"/>
                  </a:lnTo>
                  <a:lnTo>
                    <a:pt x="990600" y="7620"/>
                  </a:lnTo>
                  <a:close/>
                  <a:moveTo>
                    <a:pt x="1016000" y="7620"/>
                  </a:moveTo>
                  <a:lnTo>
                    <a:pt x="1028700" y="7620"/>
                  </a:lnTo>
                  <a:lnTo>
                    <a:pt x="1016000" y="7620"/>
                  </a:lnTo>
                  <a:close/>
                  <a:moveTo>
                    <a:pt x="1041400" y="7620"/>
                  </a:moveTo>
                  <a:lnTo>
                    <a:pt x="1054100" y="7620"/>
                  </a:lnTo>
                  <a:lnTo>
                    <a:pt x="1041400" y="7620"/>
                  </a:lnTo>
                  <a:close/>
                  <a:moveTo>
                    <a:pt x="1066800" y="7620"/>
                  </a:moveTo>
                  <a:lnTo>
                    <a:pt x="1079500" y="7620"/>
                  </a:lnTo>
                  <a:lnTo>
                    <a:pt x="1066800" y="7620"/>
                  </a:lnTo>
                  <a:close/>
                  <a:moveTo>
                    <a:pt x="1092200" y="7620"/>
                  </a:moveTo>
                  <a:lnTo>
                    <a:pt x="1104900" y="7620"/>
                  </a:lnTo>
                  <a:lnTo>
                    <a:pt x="1092200" y="7620"/>
                  </a:lnTo>
                  <a:close/>
                  <a:moveTo>
                    <a:pt x="1117600" y="7620"/>
                  </a:moveTo>
                  <a:lnTo>
                    <a:pt x="1130300" y="7620"/>
                  </a:lnTo>
                  <a:lnTo>
                    <a:pt x="1117600" y="7620"/>
                  </a:lnTo>
                  <a:close/>
                  <a:moveTo>
                    <a:pt x="1143000" y="7620"/>
                  </a:moveTo>
                  <a:lnTo>
                    <a:pt x="1155700" y="7620"/>
                  </a:lnTo>
                  <a:lnTo>
                    <a:pt x="1143000" y="7620"/>
                  </a:lnTo>
                  <a:close/>
                  <a:moveTo>
                    <a:pt x="1168400" y="7620"/>
                  </a:moveTo>
                  <a:lnTo>
                    <a:pt x="1181100" y="7620"/>
                  </a:lnTo>
                  <a:lnTo>
                    <a:pt x="1168400" y="7620"/>
                  </a:lnTo>
                  <a:close/>
                  <a:moveTo>
                    <a:pt x="1193800" y="7620"/>
                  </a:moveTo>
                  <a:lnTo>
                    <a:pt x="1206500" y="7620"/>
                  </a:lnTo>
                  <a:lnTo>
                    <a:pt x="1193800" y="7620"/>
                  </a:lnTo>
                  <a:close/>
                  <a:moveTo>
                    <a:pt x="1219200" y="7620"/>
                  </a:moveTo>
                  <a:lnTo>
                    <a:pt x="1231900" y="7620"/>
                  </a:lnTo>
                  <a:lnTo>
                    <a:pt x="1219200" y="7620"/>
                  </a:lnTo>
                  <a:close/>
                  <a:moveTo>
                    <a:pt x="1244600" y="7620"/>
                  </a:moveTo>
                  <a:lnTo>
                    <a:pt x="1257300" y="7620"/>
                  </a:lnTo>
                  <a:lnTo>
                    <a:pt x="1244600" y="7620"/>
                  </a:lnTo>
                  <a:close/>
                  <a:moveTo>
                    <a:pt x="1270000" y="7620"/>
                  </a:moveTo>
                  <a:lnTo>
                    <a:pt x="1282700" y="7620"/>
                  </a:lnTo>
                  <a:lnTo>
                    <a:pt x="1270000" y="7620"/>
                  </a:lnTo>
                  <a:close/>
                  <a:moveTo>
                    <a:pt x="1295400" y="7620"/>
                  </a:moveTo>
                  <a:lnTo>
                    <a:pt x="1308100" y="7620"/>
                  </a:lnTo>
                  <a:lnTo>
                    <a:pt x="1295400" y="7620"/>
                  </a:lnTo>
                  <a:close/>
                  <a:moveTo>
                    <a:pt x="1320800" y="7620"/>
                  </a:moveTo>
                  <a:lnTo>
                    <a:pt x="1333500" y="7620"/>
                  </a:lnTo>
                  <a:lnTo>
                    <a:pt x="1320800" y="7620"/>
                  </a:lnTo>
                  <a:close/>
                  <a:moveTo>
                    <a:pt x="1346200" y="7620"/>
                  </a:moveTo>
                  <a:lnTo>
                    <a:pt x="1358900" y="7620"/>
                  </a:lnTo>
                  <a:lnTo>
                    <a:pt x="1346200" y="7620"/>
                  </a:lnTo>
                  <a:close/>
                  <a:moveTo>
                    <a:pt x="1371600" y="7620"/>
                  </a:moveTo>
                  <a:lnTo>
                    <a:pt x="1384300" y="7620"/>
                  </a:lnTo>
                  <a:lnTo>
                    <a:pt x="1371600" y="7620"/>
                  </a:lnTo>
                  <a:close/>
                  <a:moveTo>
                    <a:pt x="1397000" y="7620"/>
                  </a:moveTo>
                  <a:lnTo>
                    <a:pt x="1409700" y="7620"/>
                  </a:lnTo>
                  <a:lnTo>
                    <a:pt x="1397000" y="7620"/>
                  </a:lnTo>
                  <a:close/>
                  <a:moveTo>
                    <a:pt x="1422400" y="7620"/>
                  </a:moveTo>
                  <a:lnTo>
                    <a:pt x="1435100" y="7620"/>
                  </a:lnTo>
                  <a:lnTo>
                    <a:pt x="1422400" y="7620"/>
                  </a:lnTo>
                  <a:close/>
                  <a:moveTo>
                    <a:pt x="1447800" y="7620"/>
                  </a:moveTo>
                  <a:lnTo>
                    <a:pt x="1460500" y="7620"/>
                  </a:lnTo>
                  <a:lnTo>
                    <a:pt x="1447800" y="7620"/>
                  </a:lnTo>
                  <a:close/>
                  <a:moveTo>
                    <a:pt x="1473200" y="7620"/>
                  </a:moveTo>
                  <a:lnTo>
                    <a:pt x="1485900" y="7620"/>
                  </a:lnTo>
                  <a:lnTo>
                    <a:pt x="1473200" y="7620"/>
                  </a:lnTo>
                  <a:close/>
                  <a:moveTo>
                    <a:pt x="1498600" y="7620"/>
                  </a:moveTo>
                  <a:lnTo>
                    <a:pt x="1511300" y="7620"/>
                  </a:lnTo>
                  <a:lnTo>
                    <a:pt x="1498600" y="7620"/>
                  </a:lnTo>
                  <a:close/>
                  <a:moveTo>
                    <a:pt x="1524000" y="7620"/>
                  </a:moveTo>
                  <a:lnTo>
                    <a:pt x="1536700" y="7620"/>
                  </a:lnTo>
                  <a:lnTo>
                    <a:pt x="1524000" y="7620"/>
                  </a:lnTo>
                  <a:close/>
                  <a:moveTo>
                    <a:pt x="1549400" y="7620"/>
                  </a:moveTo>
                  <a:lnTo>
                    <a:pt x="1562100" y="7620"/>
                  </a:lnTo>
                  <a:lnTo>
                    <a:pt x="1549400" y="7620"/>
                  </a:lnTo>
                  <a:close/>
                  <a:moveTo>
                    <a:pt x="1574800" y="7620"/>
                  </a:moveTo>
                  <a:lnTo>
                    <a:pt x="1587500" y="7620"/>
                  </a:lnTo>
                  <a:lnTo>
                    <a:pt x="1574800" y="7620"/>
                  </a:lnTo>
                  <a:close/>
                  <a:moveTo>
                    <a:pt x="1600200" y="7620"/>
                  </a:moveTo>
                  <a:lnTo>
                    <a:pt x="1612900" y="7620"/>
                  </a:lnTo>
                  <a:lnTo>
                    <a:pt x="1600200" y="7620"/>
                  </a:lnTo>
                  <a:close/>
                  <a:moveTo>
                    <a:pt x="1625600" y="7620"/>
                  </a:moveTo>
                  <a:lnTo>
                    <a:pt x="1638300" y="7620"/>
                  </a:lnTo>
                  <a:lnTo>
                    <a:pt x="1625600" y="7620"/>
                  </a:lnTo>
                  <a:close/>
                  <a:moveTo>
                    <a:pt x="1651000" y="7620"/>
                  </a:moveTo>
                  <a:lnTo>
                    <a:pt x="1663700" y="7620"/>
                  </a:lnTo>
                  <a:lnTo>
                    <a:pt x="1651000" y="7620"/>
                  </a:lnTo>
                  <a:close/>
                  <a:moveTo>
                    <a:pt x="1676400" y="7620"/>
                  </a:moveTo>
                  <a:lnTo>
                    <a:pt x="1689100" y="7620"/>
                  </a:lnTo>
                  <a:lnTo>
                    <a:pt x="1676400" y="7620"/>
                  </a:lnTo>
                  <a:close/>
                  <a:moveTo>
                    <a:pt x="1701800" y="7620"/>
                  </a:moveTo>
                  <a:lnTo>
                    <a:pt x="1714500" y="7620"/>
                  </a:lnTo>
                  <a:lnTo>
                    <a:pt x="1701800" y="7620"/>
                  </a:lnTo>
                  <a:close/>
                  <a:moveTo>
                    <a:pt x="1727200" y="7620"/>
                  </a:moveTo>
                  <a:lnTo>
                    <a:pt x="1739900" y="7620"/>
                  </a:lnTo>
                  <a:lnTo>
                    <a:pt x="1727200" y="7620"/>
                  </a:lnTo>
                  <a:close/>
                  <a:moveTo>
                    <a:pt x="1752600" y="7620"/>
                  </a:moveTo>
                  <a:lnTo>
                    <a:pt x="1765300" y="7620"/>
                  </a:lnTo>
                  <a:lnTo>
                    <a:pt x="1752600" y="7620"/>
                  </a:lnTo>
                  <a:close/>
                  <a:moveTo>
                    <a:pt x="1778000" y="7620"/>
                  </a:moveTo>
                  <a:lnTo>
                    <a:pt x="1790700" y="7620"/>
                  </a:lnTo>
                  <a:lnTo>
                    <a:pt x="1778000" y="7620"/>
                  </a:lnTo>
                  <a:close/>
                  <a:moveTo>
                    <a:pt x="1803400" y="7620"/>
                  </a:moveTo>
                  <a:lnTo>
                    <a:pt x="1816100" y="7620"/>
                  </a:lnTo>
                  <a:lnTo>
                    <a:pt x="1803400" y="7620"/>
                  </a:lnTo>
                  <a:close/>
                  <a:moveTo>
                    <a:pt x="1828800" y="7620"/>
                  </a:moveTo>
                  <a:lnTo>
                    <a:pt x="1841500" y="7620"/>
                  </a:lnTo>
                  <a:lnTo>
                    <a:pt x="1828800" y="7620"/>
                  </a:lnTo>
                  <a:close/>
                  <a:moveTo>
                    <a:pt x="1854200" y="7620"/>
                  </a:moveTo>
                  <a:lnTo>
                    <a:pt x="1866900" y="7620"/>
                  </a:lnTo>
                  <a:lnTo>
                    <a:pt x="1854200" y="7620"/>
                  </a:lnTo>
                  <a:close/>
                  <a:moveTo>
                    <a:pt x="1879600" y="7620"/>
                  </a:moveTo>
                  <a:lnTo>
                    <a:pt x="1892300" y="7620"/>
                  </a:lnTo>
                  <a:lnTo>
                    <a:pt x="1879600" y="7620"/>
                  </a:lnTo>
                  <a:close/>
                  <a:moveTo>
                    <a:pt x="1905000" y="7620"/>
                  </a:moveTo>
                  <a:lnTo>
                    <a:pt x="1917700" y="7620"/>
                  </a:lnTo>
                  <a:lnTo>
                    <a:pt x="1905000" y="7620"/>
                  </a:lnTo>
                  <a:close/>
                  <a:moveTo>
                    <a:pt x="1930400" y="7620"/>
                  </a:moveTo>
                  <a:lnTo>
                    <a:pt x="1943100" y="7620"/>
                  </a:lnTo>
                  <a:lnTo>
                    <a:pt x="1930400" y="7620"/>
                  </a:lnTo>
                  <a:close/>
                  <a:moveTo>
                    <a:pt x="1955800" y="7620"/>
                  </a:moveTo>
                  <a:lnTo>
                    <a:pt x="1968500" y="7620"/>
                  </a:lnTo>
                  <a:lnTo>
                    <a:pt x="1955800" y="7620"/>
                  </a:lnTo>
                  <a:close/>
                  <a:moveTo>
                    <a:pt x="1981200" y="7620"/>
                  </a:moveTo>
                  <a:lnTo>
                    <a:pt x="1993900" y="7620"/>
                  </a:lnTo>
                  <a:lnTo>
                    <a:pt x="1981200" y="7620"/>
                  </a:lnTo>
                  <a:close/>
                  <a:moveTo>
                    <a:pt x="2006600" y="7620"/>
                  </a:moveTo>
                  <a:lnTo>
                    <a:pt x="2019300" y="7620"/>
                  </a:lnTo>
                  <a:lnTo>
                    <a:pt x="2006600" y="7620"/>
                  </a:lnTo>
                  <a:close/>
                  <a:moveTo>
                    <a:pt x="2032000" y="7620"/>
                  </a:moveTo>
                  <a:lnTo>
                    <a:pt x="2044700" y="7620"/>
                  </a:lnTo>
                  <a:lnTo>
                    <a:pt x="2032000" y="7620"/>
                  </a:lnTo>
                  <a:close/>
                  <a:moveTo>
                    <a:pt x="2057400" y="7620"/>
                  </a:moveTo>
                  <a:lnTo>
                    <a:pt x="2070100" y="7620"/>
                  </a:lnTo>
                  <a:lnTo>
                    <a:pt x="2057400" y="7620"/>
                  </a:lnTo>
                  <a:close/>
                  <a:moveTo>
                    <a:pt x="2082800" y="7620"/>
                  </a:moveTo>
                  <a:lnTo>
                    <a:pt x="2095500" y="7620"/>
                  </a:lnTo>
                  <a:lnTo>
                    <a:pt x="2082800" y="7620"/>
                  </a:lnTo>
                  <a:close/>
                  <a:moveTo>
                    <a:pt x="2108200" y="7620"/>
                  </a:moveTo>
                  <a:lnTo>
                    <a:pt x="2120900" y="7620"/>
                  </a:lnTo>
                  <a:lnTo>
                    <a:pt x="2108200" y="7620"/>
                  </a:lnTo>
                  <a:close/>
                  <a:moveTo>
                    <a:pt x="2133600" y="7620"/>
                  </a:moveTo>
                  <a:lnTo>
                    <a:pt x="2146300" y="7620"/>
                  </a:lnTo>
                  <a:lnTo>
                    <a:pt x="2133600" y="7620"/>
                  </a:lnTo>
                  <a:close/>
                  <a:moveTo>
                    <a:pt x="2159000" y="7620"/>
                  </a:moveTo>
                  <a:lnTo>
                    <a:pt x="2171700" y="7620"/>
                  </a:lnTo>
                  <a:lnTo>
                    <a:pt x="2159000" y="7620"/>
                  </a:lnTo>
                  <a:close/>
                  <a:moveTo>
                    <a:pt x="2184400" y="7620"/>
                  </a:moveTo>
                  <a:lnTo>
                    <a:pt x="2197100" y="7620"/>
                  </a:lnTo>
                  <a:lnTo>
                    <a:pt x="2184400" y="7620"/>
                  </a:lnTo>
                  <a:close/>
                  <a:moveTo>
                    <a:pt x="2209800" y="7620"/>
                  </a:moveTo>
                  <a:lnTo>
                    <a:pt x="2222500" y="7620"/>
                  </a:lnTo>
                  <a:lnTo>
                    <a:pt x="2209800" y="7620"/>
                  </a:lnTo>
                  <a:close/>
                  <a:moveTo>
                    <a:pt x="2235200" y="7620"/>
                  </a:moveTo>
                  <a:lnTo>
                    <a:pt x="2247900" y="7620"/>
                  </a:lnTo>
                  <a:lnTo>
                    <a:pt x="2235200" y="7620"/>
                  </a:lnTo>
                  <a:close/>
                  <a:moveTo>
                    <a:pt x="2260600" y="7620"/>
                  </a:moveTo>
                  <a:lnTo>
                    <a:pt x="2273300" y="7620"/>
                  </a:lnTo>
                  <a:lnTo>
                    <a:pt x="2260600" y="7620"/>
                  </a:lnTo>
                  <a:close/>
                  <a:moveTo>
                    <a:pt x="2286000" y="7620"/>
                  </a:moveTo>
                  <a:lnTo>
                    <a:pt x="2298700" y="7620"/>
                  </a:lnTo>
                  <a:lnTo>
                    <a:pt x="2286000" y="7620"/>
                  </a:lnTo>
                  <a:close/>
                  <a:moveTo>
                    <a:pt x="2311400" y="7620"/>
                  </a:moveTo>
                  <a:lnTo>
                    <a:pt x="2324100" y="7620"/>
                  </a:lnTo>
                  <a:lnTo>
                    <a:pt x="2311400" y="7620"/>
                  </a:lnTo>
                  <a:close/>
                  <a:moveTo>
                    <a:pt x="2336800" y="7620"/>
                  </a:moveTo>
                  <a:lnTo>
                    <a:pt x="2349500" y="7620"/>
                  </a:lnTo>
                  <a:lnTo>
                    <a:pt x="2336800" y="7620"/>
                  </a:lnTo>
                  <a:close/>
                  <a:moveTo>
                    <a:pt x="2362200" y="7620"/>
                  </a:moveTo>
                  <a:lnTo>
                    <a:pt x="2374900" y="7620"/>
                  </a:lnTo>
                  <a:lnTo>
                    <a:pt x="2362200" y="7620"/>
                  </a:lnTo>
                  <a:close/>
                  <a:moveTo>
                    <a:pt x="2387600" y="7620"/>
                  </a:moveTo>
                  <a:lnTo>
                    <a:pt x="2400300" y="7620"/>
                  </a:lnTo>
                  <a:lnTo>
                    <a:pt x="2387600" y="7620"/>
                  </a:lnTo>
                  <a:close/>
                  <a:moveTo>
                    <a:pt x="2413000" y="7620"/>
                  </a:moveTo>
                  <a:lnTo>
                    <a:pt x="2425700" y="7620"/>
                  </a:lnTo>
                  <a:lnTo>
                    <a:pt x="2413000" y="7620"/>
                  </a:lnTo>
                  <a:close/>
                  <a:moveTo>
                    <a:pt x="2438400" y="7620"/>
                  </a:moveTo>
                  <a:lnTo>
                    <a:pt x="2451100" y="7620"/>
                  </a:lnTo>
                  <a:lnTo>
                    <a:pt x="2438400" y="7620"/>
                  </a:lnTo>
                  <a:close/>
                  <a:moveTo>
                    <a:pt x="2463800" y="7620"/>
                  </a:moveTo>
                  <a:lnTo>
                    <a:pt x="2476500" y="7620"/>
                  </a:lnTo>
                  <a:lnTo>
                    <a:pt x="2463800" y="7620"/>
                  </a:lnTo>
                  <a:close/>
                  <a:moveTo>
                    <a:pt x="2489200" y="7620"/>
                  </a:moveTo>
                  <a:lnTo>
                    <a:pt x="2501900" y="7620"/>
                  </a:lnTo>
                  <a:lnTo>
                    <a:pt x="2489200" y="7620"/>
                  </a:lnTo>
                  <a:close/>
                  <a:moveTo>
                    <a:pt x="2514600" y="7620"/>
                  </a:moveTo>
                  <a:lnTo>
                    <a:pt x="2527300" y="7620"/>
                  </a:lnTo>
                  <a:lnTo>
                    <a:pt x="2514600" y="7620"/>
                  </a:lnTo>
                  <a:close/>
                  <a:moveTo>
                    <a:pt x="2540000" y="7620"/>
                  </a:moveTo>
                  <a:lnTo>
                    <a:pt x="2552700" y="7620"/>
                  </a:lnTo>
                  <a:lnTo>
                    <a:pt x="2540000" y="7620"/>
                  </a:lnTo>
                  <a:close/>
                  <a:moveTo>
                    <a:pt x="2565400" y="7620"/>
                  </a:moveTo>
                  <a:lnTo>
                    <a:pt x="2578100" y="7620"/>
                  </a:lnTo>
                  <a:lnTo>
                    <a:pt x="2565400" y="7620"/>
                  </a:lnTo>
                  <a:close/>
                  <a:moveTo>
                    <a:pt x="2590800" y="7620"/>
                  </a:moveTo>
                  <a:lnTo>
                    <a:pt x="2603500" y="7620"/>
                  </a:lnTo>
                  <a:lnTo>
                    <a:pt x="2590800" y="7620"/>
                  </a:lnTo>
                  <a:close/>
                  <a:moveTo>
                    <a:pt x="2616200" y="7620"/>
                  </a:moveTo>
                  <a:lnTo>
                    <a:pt x="2628900" y="7620"/>
                  </a:lnTo>
                  <a:lnTo>
                    <a:pt x="2616200" y="7620"/>
                  </a:lnTo>
                  <a:close/>
                  <a:moveTo>
                    <a:pt x="2641600" y="7620"/>
                  </a:moveTo>
                  <a:lnTo>
                    <a:pt x="2654300" y="7620"/>
                  </a:lnTo>
                  <a:lnTo>
                    <a:pt x="2641600" y="7620"/>
                  </a:lnTo>
                  <a:close/>
                  <a:moveTo>
                    <a:pt x="2667000" y="7620"/>
                  </a:moveTo>
                  <a:lnTo>
                    <a:pt x="2679700" y="7620"/>
                  </a:lnTo>
                  <a:lnTo>
                    <a:pt x="2667000" y="7620"/>
                  </a:lnTo>
                  <a:close/>
                  <a:moveTo>
                    <a:pt x="2692400" y="7620"/>
                  </a:moveTo>
                  <a:lnTo>
                    <a:pt x="2705100" y="7620"/>
                  </a:lnTo>
                  <a:lnTo>
                    <a:pt x="2692400" y="7620"/>
                  </a:lnTo>
                  <a:close/>
                  <a:moveTo>
                    <a:pt x="2717800" y="7620"/>
                  </a:moveTo>
                  <a:lnTo>
                    <a:pt x="2730500" y="7620"/>
                  </a:lnTo>
                  <a:lnTo>
                    <a:pt x="2717800" y="7620"/>
                  </a:lnTo>
                  <a:close/>
                  <a:moveTo>
                    <a:pt x="2743200" y="7620"/>
                  </a:moveTo>
                  <a:lnTo>
                    <a:pt x="2755900" y="7620"/>
                  </a:lnTo>
                  <a:lnTo>
                    <a:pt x="2743200" y="7620"/>
                  </a:lnTo>
                  <a:close/>
                  <a:moveTo>
                    <a:pt x="2768600" y="7620"/>
                  </a:moveTo>
                  <a:lnTo>
                    <a:pt x="2781300" y="7620"/>
                  </a:lnTo>
                  <a:lnTo>
                    <a:pt x="2768600" y="7620"/>
                  </a:lnTo>
                  <a:close/>
                  <a:moveTo>
                    <a:pt x="2794000" y="7620"/>
                  </a:moveTo>
                  <a:lnTo>
                    <a:pt x="2806700" y="7620"/>
                  </a:lnTo>
                  <a:lnTo>
                    <a:pt x="2794000" y="7620"/>
                  </a:lnTo>
                  <a:close/>
                  <a:moveTo>
                    <a:pt x="2819400" y="7620"/>
                  </a:moveTo>
                  <a:lnTo>
                    <a:pt x="2832100" y="7620"/>
                  </a:lnTo>
                  <a:lnTo>
                    <a:pt x="2819400" y="7620"/>
                  </a:lnTo>
                  <a:close/>
                  <a:moveTo>
                    <a:pt x="2844800" y="7620"/>
                  </a:moveTo>
                  <a:lnTo>
                    <a:pt x="2857500" y="7620"/>
                  </a:lnTo>
                  <a:lnTo>
                    <a:pt x="2844800" y="7620"/>
                  </a:lnTo>
                  <a:close/>
                  <a:moveTo>
                    <a:pt x="2870200" y="7620"/>
                  </a:moveTo>
                  <a:lnTo>
                    <a:pt x="2882900" y="7620"/>
                  </a:lnTo>
                  <a:lnTo>
                    <a:pt x="2870200" y="7620"/>
                  </a:lnTo>
                  <a:close/>
                  <a:moveTo>
                    <a:pt x="2895600" y="7620"/>
                  </a:moveTo>
                  <a:lnTo>
                    <a:pt x="2908300" y="7620"/>
                  </a:lnTo>
                  <a:lnTo>
                    <a:pt x="2895600" y="7620"/>
                  </a:lnTo>
                  <a:close/>
                  <a:moveTo>
                    <a:pt x="2921000" y="7620"/>
                  </a:moveTo>
                  <a:lnTo>
                    <a:pt x="2933700" y="7620"/>
                  </a:lnTo>
                  <a:lnTo>
                    <a:pt x="2921000" y="7620"/>
                  </a:lnTo>
                  <a:close/>
                  <a:moveTo>
                    <a:pt x="2946400" y="7620"/>
                  </a:moveTo>
                  <a:lnTo>
                    <a:pt x="2959100" y="7620"/>
                  </a:lnTo>
                  <a:lnTo>
                    <a:pt x="2946400" y="7620"/>
                  </a:lnTo>
                  <a:close/>
                  <a:moveTo>
                    <a:pt x="2971800" y="7620"/>
                  </a:moveTo>
                  <a:lnTo>
                    <a:pt x="2984500" y="7620"/>
                  </a:lnTo>
                  <a:lnTo>
                    <a:pt x="2971800" y="7620"/>
                  </a:lnTo>
                  <a:close/>
                  <a:moveTo>
                    <a:pt x="2997200" y="7620"/>
                  </a:moveTo>
                  <a:lnTo>
                    <a:pt x="3009900" y="7620"/>
                  </a:lnTo>
                  <a:lnTo>
                    <a:pt x="2997200" y="7620"/>
                  </a:lnTo>
                  <a:close/>
                  <a:moveTo>
                    <a:pt x="3022600" y="7620"/>
                  </a:moveTo>
                  <a:lnTo>
                    <a:pt x="3035300" y="7620"/>
                  </a:lnTo>
                  <a:lnTo>
                    <a:pt x="3022600" y="7620"/>
                  </a:lnTo>
                  <a:close/>
                  <a:moveTo>
                    <a:pt x="3048000" y="7620"/>
                  </a:moveTo>
                  <a:lnTo>
                    <a:pt x="3060700" y="7620"/>
                  </a:lnTo>
                  <a:lnTo>
                    <a:pt x="3048000" y="7620"/>
                  </a:lnTo>
                  <a:close/>
                  <a:moveTo>
                    <a:pt x="3073400" y="7620"/>
                  </a:moveTo>
                  <a:lnTo>
                    <a:pt x="3086100" y="7620"/>
                  </a:lnTo>
                  <a:lnTo>
                    <a:pt x="3073400" y="7620"/>
                  </a:lnTo>
                  <a:close/>
                  <a:moveTo>
                    <a:pt x="3098800" y="7620"/>
                  </a:moveTo>
                  <a:lnTo>
                    <a:pt x="3111500" y="7620"/>
                  </a:lnTo>
                  <a:lnTo>
                    <a:pt x="3098800" y="7620"/>
                  </a:lnTo>
                  <a:close/>
                  <a:moveTo>
                    <a:pt x="3124200" y="7620"/>
                  </a:moveTo>
                  <a:lnTo>
                    <a:pt x="3136900" y="7620"/>
                  </a:lnTo>
                  <a:lnTo>
                    <a:pt x="3124200" y="7620"/>
                  </a:lnTo>
                  <a:close/>
                  <a:moveTo>
                    <a:pt x="3149600" y="7620"/>
                  </a:moveTo>
                  <a:lnTo>
                    <a:pt x="3162300" y="7620"/>
                  </a:lnTo>
                  <a:lnTo>
                    <a:pt x="3149600" y="7620"/>
                  </a:lnTo>
                  <a:close/>
                  <a:moveTo>
                    <a:pt x="3175000" y="7620"/>
                  </a:moveTo>
                  <a:lnTo>
                    <a:pt x="3187700" y="7620"/>
                  </a:lnTo>
                  <a:lnTo>
                    <a:pt x="3175000" y="7620"/>
                  </a:lnTo>
                  <a:close/>
                  <a:moveTo>
                    <a:pt x="3200400" y="7620"/>
                  </a:moveTo>
                  <a:lnTo>
                    <a:pt x="3213100" y="7620"/>
                  </a:lnTo>
                  <a:lnTo>
                    <a:pt x="3200400" y="7620"/>
                  </a:lnTo>
                  <a:close/>
                  <a:moveTo>
                    <a:pt x="3225800" y="7620"/>
                  </a:moveTo>
                  <a:lnTo>
                    <a:pt x="3238500" y="7620"/>
                  </a:lnTo>
                  <a:lnTo>
                    <a:pt x="3225800" y="7620"/>
                  </a:lnTo>
                  <a:close/>
                  <a:moveTo>
                    <a:pt x="3251200" y="7620"/>
                  </a:moveTo>
                  <a:lnTo>
                    <a:pt x="3263900" y="7620"/>
                  </a:lnTo>
                  <a:lnTo>
                    <a:pt x="3251200" y="7620"/>
                  </a:lnTo>
                  <a:close/>
                  <a:moveTo>
                    <a:pt x="3276600" y="7620"/>
                  </a:moveTo>
                  <a:lnTo>
                    <a:pt x="3289300" y="7620"/>
                  </a:lnTo>
                  <a:lnTo>
                    <a:pt x="3276600" y="7620"/>
                  </a:lnTo>
                  <a:close/>
                  <a:moveTo>
                    <a:pt x="3302000" y="7620"/>
                  </a:moveTo>
                  <a:lnTo>
                    <a:pt x="3314700" y="7620"/>
                  </a:lnTo>
                  <a:lnTo>
                    <a:pt x="3302000" y="7620"/>
                  </a:lnTo>
                  <a:close/>
                  <a:moveTo>
                    <a:pt x="3327400" y="7620"/>
                  </a:moveTo>
                  <a:lnTo>
                    <a:pt x="3340100" y="7620"/>
                  </a:lnTo>
                  <a:lnTo>
                    <a:pt x="3327400" y="7620"/>
                  </a:lnTo>
                  <a:close/>
                  <a:moveTo>
                    <a:pt x="3352800" y="7620"/>
                  </a:moveTo>
                  <a:lnTo>
                    <a:pt x="3365500" y="7620"/>
                  </a:lnTo>
                  <a:lnTo>
                    <a:pt x="3352800" y="7620"/>
                  </a:lnTo>
                  <a:close/>
                  <a:moveTo>
                    <a:pt x="3378200" y="7620"/>
                  </a:moveTo>
                  <a:lnTo>
                    <a:pt x="3390900" y="7620"/>
                  </a:lnTo>
                  <a:lnTo>
                    <a:pt x="3378200" y="7620"/>
                  </a:lnTo>
                  <a:close/>
                  <a:moveTo>
                    <a:pt x="3403600" y="7620"/>
                  </a:moveTo>
                  <a:lnTo>
                    <a:pt x="3416300" y="7620"/>
                  </a:lnTo>
                  <a:lnTo>
                    <a:pt x="3403600" y="7620"/>
                  </a:lnTo>
                  <a:close/>
                  <a:moveTo>
                    <a:pt x="3429000" y="7620"/>
                  </a:moveTo>
                  <a:lnTo>
                    <a:pt x="3441700" y="7620"/>
                  </a:lnTo>
                  <a:lnTo>
                    <a:pt x="3429000" y="7620"/>
                  </a:lnTo>
                  <a:close/>
                  <a:moveTo>
                    <a:pt x="3454400" y="7620"/>
                  </a:moveTo>
                  <a:lnTo>
                    <a:pt x="3467100" y="7620"/>
                  </a:lnTo>
                  <a:lnTo>
                    <a:pt x="3454400" y="7620"/>
                  </a:lnTo>
                  <a:close/>
                  <a:moveTo>
                    <a:pt x="3479800" y="7620"/>
                  </a:moveTo>
                  <a:lnTo>
                    <a:pt x="3492500" y="7620"/>
                  </a:lnTo>
                  <a:lnTo>
                    <a:pt x="3479800" y="7620"/>
                  </a:lnTo>
                  <a:close/>
                  <a:moveTo>
                    <a:pt x="3505200" y="7620"/>
                  </a:moveTo>
                  <a:lnTo>
                    <a:pt x="3517900" y="7620"/>
                  </a:lnTo>
                  <a:lnTo>
                    <a:pt x="3505200" y="7620"/>
                  </a:lnTo>
                  <a:close/>
                  <a:moveTo>
                    <a:pt x="3530600" y="7620"/>
                  </a:moveTo>
                  <a:lnTo>
                    <a:pt x="3543300" y="7620"/>
                  </a:lnTo>
                  <a:lnTo>
                    <a:pt x="3530600" y="7620"/>
                  </a:lnTo>
                  <a:close/>
                  <a:moveTo>
                    <a:pt x="3556000" y="7620"/>
                  </a:moveTo>
                  <a:lnTo>
                    <a:pt x="3568700" y="7620"/>
                  </a:lnTo>
                  <a:lnTo>
                    <a:pt x="3556000" y="7620"/>
                  </a:lnTo>
                  <a:close/>
                  <a:moveTo>
                    <a:pt x="3581400" y="7620"/>
                  </a:moveTo>
                  <a:lnTo>
                    <a:pt x="3594100" y="7620"/>
                  </a:lnTo>
                  <a:lnTo>
                    <a:pt x="3581400" y="7620"/>
                  </a:lnTo>
                  <a:close/>
                  <a:moveTo>
                    <a:pt x="3606800" y="7620"/>
                  </a:moveTo>
                  <a:lnTo>
                    <a:pt x="3619500" y="7620"/>
                  </a:lnTo>
                  <a:lnTo>
                    <a:pt x="3606800" y="7620"/>
                  </a:lnTo>
                  <a:close/>
                  <a:moveTo>
                    <a:pt x="3632200" y="7620"/>
                  </a:moveTo>
                  <a:lnTo>
                    <a:pt x="3644900" y="7620"/>
                  </a:lnTo>
                  <a:lnTo>
                    <a:pt x="3632200" y="7620"/>
                  </a:lnTo>
                  <a:close/>
                  <a:moveTo>
                    <a:pt x="3657600" y="7620"/>
                  </a:moveTo>
                  <a:lnTo>
                    <a:pt x="3670300" y="7620"/>
                  </a:lnTo>
                  <a:lnTo>
                    <a:pt x="3657600" y="7620"/>
                  </a:lnTo>
                  <a:close/>
                  <a:moveTo>
                    <a:pt x="3683000" y="7620"/>
                  </a:moveTo>
                  <a:lnTo>
                    <a:pt x="3695700" y="7620"/>
                  </a:lnTo>
                  <a:lnTo>
                    <a:pt x="3683000" y="7620"/>
                  </a:lnTo>
                  <a:close/>
                  <a:moveTo>
                    <a:pt x="3708400" y="7620"/>
                  </a:moveTo>
                  <a:lnTo>
                    <a:pt x="3721100" y="7620"/>
                  </a:lnTo>
                  <a:lnTo>
                    <a:pt x="3708400" y="7620"/>
                  </a:lnTo>
                  <a:close/>
                  <a:moveTo>
                    <a:pt x="3733800" y="7620"/>
                  </a:moveTo>
                  <a:lnTo>
                    <a:pt x="3746500" y="7620"/>
                  </a:lnTo>
                  <a:lnTo>
                    <a:pt x="3733800" y="7620"/>
                  </a:lnTo>
                  <a:close/>
                  <a:moveTo>
                    <a:pt x="3759200" y="7620"/>
                  </a:moveTo>
                  <a:lnTo>
                    <a:pt x="3771900" y="7620"/>
                  </a:lnTo>
                  <a:lnTo>
                    <a:pt x="3759200" y="7620"/>
                  </a:lnTo>
                  <a:close/>
                  <a:moveTo>
                    <a:pt x="3784600" y="7620"/>
                  </a:moveTo>
                  <a:lnTo>
                    <a:pt x="3797300" y="7620"/>
                  </a:lnTo>
                  <a:lnTo>
                    <a:pt x="3784600" y="7620"/>
                  </a:lnTo>
                  <a:close/>
                  <a:moveTo>
                    <a:pt x="3810000" y="7620"/>
                  </a:moveTo>
                  <a:lnTo>
                    <a:pt x="3822700" y="7620"/>
                  </a:lnTo>
                  <a:lnTo>
                    <a:pt x="3810000" y="7620"/>
                  </a:lnTo>
                  <a:close/>
                  <a:moveTo>
                    <a:pt x="3835400" y="7620"/>
                  </a:moveTo>
                  <a:lnTo>
                    <a:pt x="3848100" y="7620"/>
                  </a:lnTo>
                  <a:lnTo>
                    <a:pt x="3835400" y="7620"/>
                  </a:lnTo>
                  <a:close/>
                  <a:moveTo>
                    <a:pt x="3860800" y="7620"/>
                  </a:moveTo>
                  <a:lnTo>
                    <a:pt x="3873500" y="7620"/>
                  </a:lnTo>
                  <a:lnTo>
                    <a:pt x="3860800" y="7620"/>
                  </a:lnTo>
                  <a:close/>
                  <a:moveTo>
                    <a:pt x="3886200" y="7620"/>
                  </a:moveTo>
                  <a:lnTo>
                    <a:pt x="3898900" y="7620"/>
                  </a:lnTo>
                  <a:lnTo>
                    <a:pt x="3886200" y="7620"/>
                  </a:lnTo>
                  <a:close/>
                  <a:moveTo>
                    <a:pt x="3911600" y="7620"/>
                  </a:moveTo>
                  <a:lnTo>
                    <a:pt x="3924300" y="7620"/>
                  </a:lnTo>
                  <a:lnTo>
                    <a:pt x="3911600" y="7620"/>
                  </a:lnTo>
                  <a:close/>
                  <a:moveTo>
                    <a:pt x="3937000" y="7620"/>
                  </a:moveTo>
                  <a:lnTo>
                    <a:pt x="3949700" y="7620"/>
                  </a:lnTo>
                  <a:lnTo>
                    <a:pt x="3937000" y="7620"/>
                  </a:lnTo>
                  <a:close/>
                  <a:moveTo>
                    <a:pt x="3962400" y="7620"/>
                  </a:moveTo>
                  <a:lnTo>
                    <a:pt x="3975100" y="7620"/>
                  </a:lnTo>
                  <a:lnTo>
                    <a:pt x="3962400" y="7620"/>
                  </a:lnTo>
                  <a:close/>
                  <a:moveTo>
                    <a:pt x="3987800" y="7620"/>
                  </a:moveTo>
                  <a:lnTo>
                    <a:pt x="4000500" y="7620"/>
                  </a:lnTo>
                  <a:lnTo>
                    <a:pt x="3987800" y="7620"/>
                  </a:lnTo>
                  <a:close/>
                  <a:moveTo>
                    <a:pt x="4013200" y="7620"/>
                  </a:moveTo>
                  <a:lnTo>
                    <a:pt x="4025900" y="7620"/>
                  </a:lnTo>
                  <a:lnTo>
                    <a:pt x="4013200" y="7620"/>
                  </a:lnTo>
                  <a:close/>
                  <a:moveTo>
                    <a:pt x="4038600" y="7620"/>
                  </a:moveTo>
                  <a:lnTo>
                    <a:pt x="4051300" y="7620"/>
                  </a:lnTo>
                  <a:lnTo>
                    <a:pt x="4038600" y="7620"/>
                  </a:lnTo>
                  <a:close/>
                  <a:moveTo>
                    <a:pt x="4064000" y="7620"/>
                  </a:moveTo>
                  <a:lnTo>
                    <a:pt x="4076700" y="7620"/>
                  </a:lnTo>
                  <a:lnTo>
                    <a:pt x="4064000" y="7620"/>
                  </a:lnTo>
                  <a:close/>
                  <a:moveTo>
                    <a:pt x="4089400" y="7620"/>
                  </a:moveTo>
                  <a:lnTo>
                    <a:pt x="4102100" y="7620"/>
                  </a:lnTo>
                  <a:lnTo>
                    <a:pt x="4089400" y="7620"/>
                  </a:lnTo>
                  <a:close/>
                  <a:moveTo>
                    <a:pt x="4114800" y="7620"/>
                  </a:moveTo>
                  <a:lnTo>
                    <a:pt x="4127500" y="7620"/>
                  </a:lnTo>
                  <a:lnTo>
                    <a:pt x="4114800" y="7620"/>
                  </a:lnTo>
                  <a:close/>
                  <a:moveTo>
                    <a:pt x="4140200" y="7620"/>
                  </a:moveTo>
                  <a:lnTo>
                    <a:pt x="4152900" y="7620"/>
                  </a:lnTo>
                  <a:lnTo>
                    <a:pt x="4140200" y="7620"/>
                  </a:lnTo>
                  <a:close/>
                  <a:moveTo>
                    <a:pt x="4165600" y="7620"/>
                  </a:moveTo>
                  <a:lnTo>
                    <a:pt x="4178300" y="7620"/>
                  </a:lnTo>
                  <a:lnTo>
                    <a:pt x="4165600" y="7620"/>
                  </a:lnTo>
                  <a:close/>
                  <a:moveTo>
                    <a:pt x="4191000" y="7620"/>
                  </a:moveTo>
                  <a:lnTo>
                    <a:pt x="4203700" y="7620"/>
                  </a:lnTo>
                  <a:lnTo>
                    <a:pt x="4191000" y="7620"/>
                  </a:lnTo>
                  <a:close/>
                  <a:moveTo>
                    <a:pt x="4216400" y="7620"/>
                  </a:moveTo>
                  <a:lnTo>
                    <a:pt x="4229100" y="7620"/>
                  </a:lnTo>
                  <a:lnTo>
                    <a:pt x="4216400" y="7620"/>
                  </a:lnTo>
                  <a:close/>
                  <a:moveTo>
                    <a:pt x="4241800" y="7620"/>
                  </a:moveTo>
                  <a:lnTo>
                    <a:pt x="4254500" y="7620"/>
                  </a:lnTo>
                  <a:lnTo>
                    <a:pt x="4241800" y="7620"/>
                  </a:lnTo>
                  <a:close/>
                  <a:moveTo>
                    <a:pt x="4267200" y="7620"/>
                  </a:moveTo>
                  <a:lnTo>
                    <a:pt x="4279900" y="7620"/>
                  </a:lnTo>
                  <a:lnTo>
                    <a:pt x="4267200" y="7620"/>
                  </a:lnTo>
                  <a:close/>
                  <a:moveTo>
                    <a:pt x="4292600" y="7620"/>
                  </a:moveTo>
                  <a:lnTo>
                    <a:pt x="4305300" y="7620"/>
                  </a:lnTo>
                  <a:lnTo>
                    <a:pt x="4292600" y="7620"/>
                  </a:lnTo>
                  <a:close/>
                  <a:moveTo>
                    <a:pt x="4318000" y="7620"/>
                  </a:moveTo>
                  <a:lnTo>
                    <a:pt x="4330700" y="7620"/>
                  </a:lnTo>
                  <a:lnTo>
                    <a:pt x="4318000" y="7620"/>
                  </a:lnTo>
                  <a:close/>
                  <a:moveTo>
                    <a:pt x="4343400" y="7620"/>
                  </a:moveTo>
                  <a:lnTo>
                    <a:pt x="4356100" y="7620"/>
                  </a:lnTo>
                  <a:lnTo>
                    <a:pt x="4343400" y="7620"/>
                  </a:lnTo>
                  <a:close/>
                  <a:moveTo>
                    <a:pt x="4368800" y="7620"/>
                  </a:moveTo>
                  <a:lnTo>
                    <a:pt x="4381500" y="7620"/>
                  </a:lnTo>
                  <a:lnTo>
                    <a:pt x="4368800" y="7620"/>
                  </a:lnTo>
                  <a:close/>
                  <a:moveTo>
                    <a:pt x="4394200" y="7620"/>
                  </a:moveTo>
                  <a:lnTo>
                    <a:pt x="4406900" y="7620"/>
                  </a:lnTo>
                  <a:lnTo>
                    <a:pt x="4394200" y="7620"/>
                  </a:lnTo>
                  <a:close/>
                  <a:moveTo>
                    <a:pt x="4419600" y="7620"/>
                  </a:moveTo>
                  <a:lnTo>
                    <a:pt x="4432300" y="7620"/>
                  </a:lnTo>
                  <a:lnTo>
                    <a:pt x="4419600" y="7620"/>
                  </a:lnTo>
                  <a:close/>
                  <a:moveTo>
                    <a:pt x="4445000" y="7620"/>
                  </a:moveTo>
                  <a:lnTo>
                    <a:pt x="4457700" y="7620"/>
                  </a:lnTo>
                  <a:lnTo>
                    <a:pt x="4445000" y="7620"/>
                  </a:lnTo>
                  <a:close/>
                  <a:moveTo>
                    <a:pt x="4470400" y="7620"/>
                  </a:moveTo>
                  <a:lnTo>
                    <a:pt x="4483100" y="7620"/>
                  </a:lnTo>
                  <a:lnTo>
                    <a:pt x="4470400" y="7620"/>
                  </a:lnTo>
                  <a:close/>
                  <a:moveTo>
                    <a:pt x="4495800" y="7620"/>
                  </a:moveTo>
                  <a:lnTo>
                    <a:pt x="4508500" y="7620"/>
                  </a:lnTo>
                  <a:lnTo>
                    <a:pt x="4495800" y="7620"/>
                  </a:lnTo>
                  <a:close/>
                  <a:moveTo>
                    <a:pt x="4521200" y="7620"/>
                  </a:moveTo>
                  <a:lnTo>
                    <a:pt x="4533900" y="7620"/>
                  </a:lnTo>
                  <a:lnTo>
                    <a:pt x="4521200" y="7620"/>
                  </a:lnTo>
                  <a:close/>
                  <a:moveTo>
                    <a:pt x="4546600" y="7620"/>
                  </a:moveTo>
                  <a:lnTo>
                    <a:pt x="4559300" y="7620"/>
                  </a:lnTo>
                  <a:lnTo>
                    <a:pt x="4546600" y="7620"/>
                  </a:lnTo>
                  <a:close/>
                  <a:moveTo>
                    <a:pt x="4572000" y="7620"/>
                  </a:moveTo>
                  <a:lnTo>
                    <a:pt x="4584700" y="7620"/>
                  </a:lnTo>
                  <a:lnTo>
                    <a:pt x="4572000" y="7620"/>
                  </a:lnTo>
                  <a:close/>
                  <a:moveTo>
                    <a:pt x="4597400" y="7620"/>
                  </a:moveTo>
                  <a:lnTo>
                    <a:pt x="4610100" y="7620"/>
                  </a:lnTo>
                  <a:lnTo>
                    <a:pt x="4597400" y="7620"/>
                  </a:lnTo>
                  <a:close/>
                  <a:moveTo>
                    <a:pt x="4622800" y="7620"/>
                  </a:moveTo>
                  <a:lnTo>
                    <a:pt x="4635500" y="7620"/>
                  </a:lnTo>
                  <a:lnTo>
                    <a:pt x="4622800" y="7620"/>
                  </a:lnTo>
                  <a:close/>
                  <a:moveTo>
                    <a:pt x="4648200" y="7620"/>
                  </a:moveTo>
                  <a:lnTo>
                    <a:pt x="4660900" y="7620"/>
                  </a:lnTo>
                  <a:lnTo>
                    <a:pt x="4648200" y="7620"/>
                  </a:lnTo>
                  <a:close/>
                  <a:moveTo>
                    <a:pt x="4673600" y="7620"/>
                  </a:moveTo>
                  <a:lnTo>
                    <a:pt x="4686300" y="7620"/>
                  </a:lnTo>
                  <a:lnTo>
                    <a:pt x="4673600" y="7620"/>
                  </a:lnTo>
                  <a:close/>
                  <a:moveTo>
                    <a:pt x="4699000" y="7620"/>
                  </a:moveTo>
                  <a:lnTo>
                    <a:pt x="4711700" y="7620"/>
                  </a:lnTo>
                  <a:lnTo>
                    <a:pt x="4699000" y="7620"/>
                  </a:lnTo>
                  <a:close/>
                  <a:moveTo>
                    <a:pt x="4724400" y="7620"/>
                  </a:moveTo>
                  <a:lnTo>
                    <a:pt x="4737100" y="7620"/>
                  </a:lnTo>
                  <a:lnTo>
                    <a:pt x="4724400" y="7620"/>
                  </a:lnTo>
                  <a:close/>
                  <a:moveTo>
                    <a:pt x="4749800" y="7620"/>
                  </a:moveTo>
                  <a:lnTo>
                    <a:pt x="4762500" y="7620"/>
                  </a:lnTo>
                  <a:lnTo>
                    <a:pt x="4749800" y="7620"/>
                  </a:lnTo>
                  <a:close/>
                  <a:moveTo>
                    <a:pt x="4775200" y="7620"/>
                  </a:moveTo>
                  <a:lnTo>
                    <a:pt x="4787900" y="7620"/>
                  </a:lnTo>
                  <a:lnTo>
                    <a:pt x="4775200" y="7620"/>
                  </a:lnTo>
                  <a:close/>
                  <a:moveTo>
                    <a:pt x="4800600" y="7620"/>
                  </a:moveTo>
                  <a:lnTo>
                    <a:pt x="4813300" y="7620"/>
                  </a:lnTo>
                  <a:lnTo>
                    <a:pt x="4800600" y="7620"/>
                  </a:lnTo>
                  <a:close/>
                  <a:moveTo>
                    <a:pt x="4826000" y="7620"/>
                  </a:moveTo>
                  <a:lnTo>
                    <a:pt x="4838700" y="7620"/>
                  </a:lnTo>
                  <a:lnTo>
                    <a:pt x="4826000" y="7620"/>
                  </a:lnTo>
                  <a:close/>
                  <a:moveTo>
                    <a:pt x="4851400" y="7620"/>
                  </a:moveTo>
                  <a:lnTo>
                    <a:pt x="4864100" y="7620"/>
                  </a:lnTo>
                  <a:lnTo>
                    <a:pt x="4851400" y="7620"/>
                  </a:lnTo>
                  <a:close/>
                  <a:moveTo>
                    <a:pt x="4876800" y="7620"/>
                  </a:moveTo>
                  <a:lnTo>
                    <a:pt x="4889500" y="7620"/>
                  </a:lnTo>
                  <a:lnTo>
                    <a:pt x="4876800" y="7620"/>
                  </a:lnTo>
                  <a:close/>
                  <a:moveTo>
                    <a:pt x="4902200" y="7620"/>
                  </a:moveTo>
                  <a:lnTo>
                    <a:pt x="4914900" y="7620"/>
                  </a:lnTo>
                  <a:lnTo>
                    <a:pt x="4902200" y="7620"/>
                  </a:lnTo>
                  <a:close/>
                  <a:moveTo>
                    <a:pt x="4927600" y="7620"/>
                  </a:moveTo>
                  <a:lnTo>
                    <a:pt x="4940300" y="7620"/>
                  </a:lnTo>
                  <a:lnTo>
                    <a:pt x="4927600" y="7620"/>
                  </a:lnTo>
                  <a:close/>
                  <a:moveTo>
                    <a:pt x="4953000" y="7620"/>
                  </a:moveTo>
                  <a:lnTo>
                    <a:pt x="4965700" y="7620"/>
                  </a:lnTo>
                  <a:lnTo>
                    <a:pt x="4953000" y="7620"/>
                  </a:lnTo>
                  <a:close/>
                  <a:moveTo>
                    <a:pt x="4978400" y="7620"/>
                  </a:moveTo>
                  <a:lnTo>
                    <a:pt x="4991100" y="7620"/>
                  </a:lnTo>
                  <a:lnTo>
                    <a:pt x="4978400" y="7620"/>
                  </a:lnTo>
                  <a:close/>
                  <a:moveTo>
                    <a:pt x="5003800" y="7620"/>
                  </a:moveTo>
                  <a:lnTo>
                    <a:pt x="5016500" y="7620"/>
                  </a:lnTo>
                  <a:lnTo>
                    <a:pt x="5003800" y="7620"/>
                  </a:lnTo>
                  <a:close/>
                  <a:moveTo>
                    <a:pt x="5029200" y="7620"/>
                  </a:moveTo>
                  <a:lnTo>
                    <a:pt x="5041900" y="7620"/>
                  </a:lnTo>
                  <a:lnTo>
                    <a:pt x="5029200" y="7620"/>
                  </a:lnTo>
                  <a:close/>
                  <a:moveTo>
                    <a:pt x="5054600" y="7620"/>
                  </a:moveTo>
                  <a:lnTo>
                    <a:pt x="5067300" y="7620"/>
                  </a:lnTo>
                  <a:lnTo>
                    <a:pt x="5054600" y="7620"/>
                  </a:lnTo>
                  <a:close/>
                  <a:moveTo>
                    <a:pt x="5080000" y="7620"/>
                  </a:moveTo>
                  <a:lnTo>
                    <a:pt x="5092700" y="7620"/>
                  </a:lnTo>
                  <a:lnTo>
                    <a:pt x="5080000" y="7620"/>
                  </a:lnTo>
                  <a:close/>
                  <a:moveTo>
                    <a:pt x="5105400" y="7620"/>
                  </a:moveTo>
                  <a:lnTo>
                    <a:pt x="5118100" y="7620"/>
                  </a:lnTo>
                  <a:lnTo>
                    <a:pt x="5105400" y="7620"/>
                  </a:lnTo>
                  <a:close/>
                  <a:moveTo>
                    <a:pt x="5130800" y="7620"/>
                  </a:moveTo>
                  <a:lnTo>
                    <a:pt x="5143500" y="7620"/>
                  </a:lnTo>
                  <a:lnTo>
                    <a:pt x="5130800" y="7620"/>
                  </a:lnTo>
                  <a:close/>
                  <a:moveTo>
                    <a:pt x="5156200" y="7620"/>
                  </a:moveTo>
                  <a:lnTo>
                    <a:pt x="5168900" y="7620"/>
                  </a:lnTo>
                  <a:lnTo>
                    <a:pt x="5156200" y="7620"/>
                  </a:lnTo>
                  <a:close/>
                  <a:moveTo>
                    <a:pt x="5181600" y="7620"/>
                  </a:moveTo>
                  <a:lnTo>
                    <a:pt x="5194300" y="7620"/>
                  </a:lnTo>
                  <a:lnTo>
                    <a:pt x="5181600" y="7620"/>
                  </a:lnTo>
                  <a:close/>
                  <a:moveTo>
                    <a:pt x="0" y="0"/>
                  </a:moveTo>
                  <a:lnTo>
                    <a:pt x="12700" y="0"/>
                  </a:lnTo>
                  <a:lnTo>
                    <a:pt x="12700" y="7620"/>
                  </a:lnTo>
                  <a:lnTo>
                    <a:pt x="0" y="7620"/>
                  </a:lnTo>
                  <a:close/>
                </a:path>
              </a:pathLst>
            </a:custGeom>
            <a:solidFill>
              <a:srgbClr val="C8D8E4"/>
            </a:solidFill>
          </p:spPr>
        </p:sp>
      </p:grpSp>
      <p:grpSp>
        <p:nvGrpSpPr>
          <p:cNvPr name="Group 72" id="72"/>
          <p:cNvGrpSpPr/>
          <p:nvPr/>
        </p:nvGrpSpPr>
        <p:grpSpPr>
          <a:xfrm rot="0">
            <a:off x="13761148" y="2712910"/>
            <a:ext cx="3907917" cy="5715"/>
            <a:chOff x="0" y="0"/>
            <a:chExt cx="5210556" cy="7620"/>
          </a:xfrm>
        </p:grpSpPr>
        <p:sp>
          <p:nvSpPr>
            <p:cNvPr name="Freeform 73" id="73"/>
            <p:cNvSpPr/>
            <p:nvPr/>
          </p:nvSpPr>
          <p:spPr>
            <a:xfrm flipH="false" flipV="false" rot="0">
              <a:off x="3810" y="0"/>
              <a:ext cx="5194300" cy="7620"/>
            </a:xfrm>
            <a:custGeom>
              <a:avLst/>
              <a:gdLst/>
              <a:ahLst/>
              <a:cxnLst/>
              <a:rect r="r" b="b" t="t" l="l"/>
              <a:pathLst>
                <a:path h="7620" w="5194300">
                  <a:moveTo>
                    <a:pt x="25400" y="0"/>
                  </a:moveTo>
                  <a:lnTo>
                    <a:pt x="38100" y="0"/>
                  </a:lnTo>
                  <a:lnTo>
                    <a:pt x="38100" y="7620"/>
                  </a:lnTo>
                  <a:lnTo>
                    <a:pt x="25400" y="7620"/>
                  </a:lnTo>
                  <a:close/>
                  <a:moveTo>
                    <a:pt x="50800" y="7620"/>
                  </a:moveTo>
                  <a:lnTo>
                    <a:pt x="63500" y="7620"/>
                  </a:lnTo>
                  <a:lnTo>
                    <a:pt x="50800" y="7620"/>
                  </a:lnTo>
                  <a:close/>
                  <a:moveTo>
                    <a:pt x="76200" y="7620"/>
                  </a:moveTo>
                  <a:lnTo>
                    <a:pt x="88900" y="7620"/>
                  </a:lnTo>
                  <a:lnTo>
                    <a:pt x="76200" y="7620"/>
                  </a:lnTo>
                  <a:close/>
                  <a:moveTo>
                    <a:pt x="101600" y="7620"/>
                  </a:moveTo>
                  <a:lnTo>
                    <a:pt x="114300" y="7620"/>
                  </a:lnTo>
                  <a:lnTo>
                    <a:pt x="101600" y="7620"/>
                  </a:lnTo>
                  <a:close/>
                  <a:moveTo>
                    <a:pt x="127000" y="7620"/>
                  </a:moveTo>
                  <a:lnTo>
                    <a:pt x="139700" y="7620"/>
                  </a:lnTo>
                  <a:lnTo>
                    <a:pt x="127000" y="7620"/>
                  </a:lnTo>
                  <a:close/>
                  <a:moveTo>
                    <a:pt x="152400" y="7620"/>
                  </a:moveTo>
                  <a:lnTo>
                    <a:pt x="165100" y="7620"/>
                  </a:lnTo>
                  <a:lnTo>
                    <a:pt x="152400" y="7620"/>
                  </a:lnTo>
                  <a:close/>
                  <a:moveTo>
                    <a:pt x="177800" y="7620"/>
                  </a:moveTo>
                  <a:lnTo>
                    <a:pt x="190500" y="7620"/>
                  </a:lnTo>
                  <a:lnTo>
                    <a:pt x="177800" y="7620"/>
                  </a:lnTo>
                  <a:close/>
                  <a:moveTo>
                    <a:pt x="203200" y="7620"/>
                  </a:moveTo>
                  <a:lnTo>
                    <a:pt x="215900" y="7620"/>
                  </a:lnTo>
                  <a:lnTo>
                    <a:pt x="203200" y="7620"/>
                  </a:lnTo>
                  <a:close/>
                  <a:moveTo>
                    <a:pt x="228600" y="7620"/>
                  </a:moveTo>
                  <a:lnTo>
                    <a:pt x="241300" y="7620"/>
                  </a:lnTo>
                  <a:lnTo>
                    <a:pt x="228600" y="7620"/>
                  </a:lnTo>
                  <a:close/>
                  <a:moveTo>
                    <a:pt x="254000" y="7620"/>
                  </a:moveTo>
                  <a:lnTo>
                    <a:pt x="266700" y="7620"/>
                  </a:lnTo>
                  <a:lnTo>
                    <a:pt x="254000" y="7620"/>
                  </a:lnTo>
                  <a:close/>
                  <a:moveTo>
                    <a:pt x="279400" y="7620"/>
                  </a:moveTo>
                  <a:lnTo>
                    <a:pt x="292100" y="7620"/>
                  </a:lnTo>
                  <a:lnTo>
                    <a:pt x="279400" y="7620"/>
                  </a:lnTo>
                  <a:close/>
                  <a:moveTo>
                    <a:pt x="304800" y="7620"/>
                  </a:moveTo>
                  <a:lnTo>
                    <a:pt x="317500" y="7620"/>
                  </a:lnTo>
                  <a:lnTo>
                    <a:pt x="304800" y="7620"/>
                  </a:lnTo>
                  <a:close/>
                  <a:moveTo>
                    <a:pt x="330200" y="7620"/>
                  </a:moveTo>
                  <a:lnTo>
                    <a:pt x="342900" y="7620"/>
                  </a:lnTo>
                  <a:lnTo>
                    <a:pt x="330200" y="7620"/>
                  </a:lnTo>
                  <a:close/>
                  <a:moveTo>
                    <a:pt x="355600" y="7620"/>
                  </a:moveTo>
                  <a:lnTo>
                    <a:pt x="368300" y="7620"/>
                  </a:lnTo>
                  <a:lnTo>
                    <a:pt x="355600" y="7620"/>
                  </a:lnTo>
                  <a:close/>
                  <a:moveTo>
                    <a:pt x="381000" y="7620"/>
                  </a:moveTo>
                  <a:lnTo>
                    <a:pt x="393700" y="7620"/>
                  </a:lnTo>
                  <a:lnTo>
                    <a:pt x="381000" y="7620"/>
                  </a:lnTo>
                  <a:close/>
                  <a:moveTo>
                    <a:pt x="406400" y="7620"/>
                  </a:moveTo>
                  <a:lnTo>
                    <a:pt x="419100" y="7620"/>
                  </a:lnTo>
                  <a:lnTo>
                    <a:pt x="406400" y="7620"/>
                  </a:lnTo>
                  <a:close/>
                  <a:moveTo>
                    <a:pt x="431800" y="7620"/>
                  </a:moveTo>
                  <a:lnTo>
                    <a:pt x="444500" y="7620"/>
                  </a:lnTo>
                  <a:lnTo>
                    <a:pt x="431800" y="7620"/>
                  </a:lnTo>
                  <a:close/>
                  <a:moveTo>
                    <a:pt x="457200" y="7620"/>
                  </a:moveTo>
                  <a:lnTo>
                    <a:pt x="469900" y="7620"/>
                  </a:lnTo>
                  <a:lnTo>
                    <a:pt x="457200" y="7620"/>
                  </a:lnTo>
                  <a:close/>
                  <a:moveTo>
                    <a:pt x="482600" y="7620"/>
                  </a:moveTo>
                  <a:lnTo>
                    <a:pt x="495300" y="7620"/>
                  </a:lnTo>
                  <a:lnTo>
                    <a:pt x="482600" y="7620"/>
                  </a:lnTo>
                  <a:close/>
                  <a:moveTo>
                    <a:pt x="508000" y="7620"/>
                  </a:moveTo>
                  <a:lnTo>
                    <a:pt x="520700" y="7620"/>
                  </a:lnTo>
                  <a:lnTo>
                    <a:pt x="508000" y="7620"/>
                  </a:lnTo>
                  <a:close/>
                  <a:moveTo>
                    <a:pt x="533400" y="7620"/>
                  </a:moveTo>
                  <a:lnTo>
                    <a:pt x="546100" y="7620"/>
                  </a:lnTo>
                  <a:lnTo>
                    <a:pt x="533400" y="7620"/>
                  </a:lnTo>
                  <a:close/>
                  <a:moveTo>
                    <a:pt x="558800" y="7620"/>
                  </a:moveTo>
                  <a:lnTo>
                    <a:pt x="571500" y="7620"/>
                  </a:lnTo>
                  <a:lnTo>
                    <a:pt x="558800" y="7620"/>
                  </a:lnTo>
                  <a:close/>
                  <a:moveTo>
                    <a:pt x="584200" y="7620"/>
                  </a:moveTo>
                  <a:lnTo>
                    <a:pt x="596900" y="7620"/>
                  </a:lnTo>
                  <a:lnTo>
                    <a:pt x="584200" y="7620"/>
                  </a:lnTo>
                  <a:close/>
                  <a:moveTo>
                    <a:pt x="609600" y="7620"/>
                  </a:moveTo>
                  <a:lnTo>
                    <a:pt x="622300" y="7620"/>
                  </a:lnTo>
                  <a:lnTo>
                    <a:pt x="609600" y="7620"/>
                  </a:lnTo>
                  <a:close/>
                  <a:moveTo>
                    <a:pt x="635000" y="7620"/>
                  </a:moveTo>
                  <a:lnTo>
                    <a:pt x="647700" y="7620"/>
                  </a:lnTo>
                  <a:lnTo>
                    <a:pt x="635000" y="7620"/>
                  </a:lnTo>
                  <a:close/>
                  <a:moveTo>
                    <a:pt x="660400" y="7620"/>
                  </a:moveTo>
                  <a:lnTo>
                    <a:pt x="673100" y="7620"/>
                  </a:lnTo>
                  <a:lnTo>
                    <a:pt x="660400" y="7620"/>
                  </a:lnTo>
                  <a:close/>
                  <a:moveTo>
                    <a:pt x="685800" y="7620"/>
                  </a:moveTo>
                  <a:lnTo>
                    <a:pt x="698500" y="7620"/>
                  </a:lnTo>
                  <a:lnTo>
                    <a:pt x="685800" y="7620"/>
                  </a:lnTo>
                  <a:close/>
                  <a:moveTo>
                    <a:pt x="711200" y="7620"/>
                  </a:moveTo>
                  <a:lnTo>
                    <a:pt x="723900" y="7620"/>
                  </a:lnTo>
                  <a:lnTo>
                    <a:pt x="711200" y="7620"/>
                  </a:lnTo>
                  <a:close/>
                  <a:moveTo>
                    <a:pt x="736600" y="7620"/>
                  </a:moveTo>
                  <a:lnTo>
                    <a:pt x="749300" y="7620"/>
                  </a:lnTo>
                  <a:lnTo>
                    <a:pt x="736600" y="7620"/>
                  </a:lnTo>
                  <a:close/>
                  <a:moveTo>
                    <a:pt x="762000" y="7620"/>
                  </a:moveTo>
                  <a:lnTo>
                    <a:pt x="774700" y="7620"/>
                  </a:lnTo>
                  <a:lnTo>
                    <a:pt x="762000" y="7620"/>
                  </a:lnTo>
                  <a:close/>
                  <a:moveTo>
                    <a:pt x="787400" y="7620"/>
                  </a:moveTo>
                  <a:lnTo>
                    <a:pt x="800100" y="7620"/>
                  </a:lnTo>
                  <a:lnTo>
                    <a:pt x="787400" y="7620"/>
                  </a:lnTo>
                  <a:close/>
                  <a:moveTo>
                    <a:pt x="812800" y="7620"/>
                  </a:moveTo>
                  <a:lnTo>
                    <a:pt x="825500" y="7620"/>
                  </a:lnTo>
                  <a:lnTo>
                    <a:pt x="812800" y="7620"/>
                  </a:lnTo>
                  <a:close/>
                  <a:moveTo>
                    <a:pt x="838200" y="7620"/>
                  </a:moveTo>
                  <a:lnTo>
                    <a:pt x="850900" y="7620"/>
                  </a:lnTo>
                  <a:lnTo>
                    <a:pt x="838200" y="7620"/>
                  </a:lnTo>
                  <a:close/>
                  <a:moveTo>
                    <a:pt x="863600" y="7620"/>
                  </a:moveTo>
                  <a:lnTo>
                    <a:pt x="876300" y="7620"/>
                  </a:lnTo>
                  <a:lnTo>
                    <a:pt x="863600" y="7620"/>
                  </a:lnTo>
                  <a:close/>
                  <a:moveTo>
                    <a:pt x="889000" y="7620"/>
                  </a:moveTo>
                  <a:lnTo>
                    <a:pt x="901700" y="7620"/>
                  </a:lnTo>
                  <a:lnTo>
                    <a:pt x="889000" y="7620"/>
                  </a:lnTo>
                  <a:close/>
                  <a:moveTo>
                    <a:pt x="914400" y="7620"/>
                  </a:moveTo>
                  <a:lnTo>
                    <a:pt x="927100" y="7620"/>
                  </a:lnTo>
                  <a:lnTo>
                    <a:pt x="914400" y="7620"/>
                  </a:lnTo>
                  <a:close/>
                  <a:moveTo>
                    <a:pt x="939800" y="7620"/>
                  </a:moveTo>
                  <a:lnTo>
                    <a:pt x="952500" y="7620"/>
                  </a:lnTo>
                  <a:lnTo>
                    <a:pt x="939800" y="7620"/>
                  </a:lnTo>
                  <a:close/>
                  <a:moveTo>
                    <a:pt x="965200" y="7620"/>
                  </a:moveTo>
                  <a:lnTo>
                    <a:pt x="977900" y="7620"/>
                  </a:lnTo>
                  <a:lnTo>
                    <a:pt x="965200" y="7620"/>
                  </a:lnTo>
                  <a:close/>
                  <a:moveTo>
                    <a:pt x="990600" y="7620"/>
                  </a:moveTo>
                  <a:lnTo>
                    <a:pt x="1003300" y="7620"/>
                  </a:lnTo>
                  <a:lnTo>
                    <a:pt x="990600" y="7620"/>
                  </a:lnTo>
                  <a:close/>
                  <a:moveTo>
                    <a:pt x="1016000" y="7620"/>
                  </a:moveTo>
                  <a:lnTo>
                    <a:pt x="1028700" y="7620"/>
                  </a:lnTo>
                  <a:lnTo>
                    <a:pt x="1016000" y="7620"/>
                  </a:lnTo>
                  <a:close/>
                  <a:moveTo>
                    <a:pt x="1041400" y="7620"/>
                  </a:moveTo>
                  <a:lnTo>
                    <a:pt x="1054100" y="7620"/>
                  </a:lnTo>
                  <a:lnTo>
                    <a:pt x="1041400" y="7620"/>
                  </a:lnTo>
                  <a:close/>
                  <a:moveTo>
                    <a:pt x="1066800" y="7620"/>
                  </a:moveTo>
                  <a:lnTo>
                    <a:pt x="1079500" y="7620"/>
                  </a:lnTo>
                  <a:lnTo>
                    <a:pt x="1066800" y="7620"/>
                  </a:lnTo>
                  <a:close/>
                  <a:moveTo>
                    <a:pt x="1092200" y="7620"/>
                  </a:moveTo>
                  <a:lnTo>
                    <a:pt x="1104900" y="7620"/>
                  </a:lnTo>
                  <a:lnTo>
                    <a:pt x="1092200" y="7620"/>
                  </a:lnTo>
                  <a:close/>
                  <a:moveTo>
                    <a:pt x="1117600" y="7620"/>
                  </a:moveTo>
                  <a:lnTo>
                    <a:pt x="1130300" y="7620"/>
                  </a:lnTo>
                  <a:lnTo>
                    <a:pt x="1117600" y="7620"/>
                  </a:lnTo>
                  <a:close/>
                  <a:moveTo>
                    <a:pt x="1143000" y="7620"/>
                  </a:moveTo>
                  <a:lnTo>
                    <a:pt x="1155700" y="7620"/>
                  </a:lnTo>
                  <a:lnTo>
                    <a:pt x="1143000" y="7620"/>
                  </a:lnTo>
                  <a:close/>
                  <a:moveTo>
                    <a:pt x="1168400" y="7620"/>
                  </a:moveTo>
                  <a:lnTo>
                    <a:pt x="1181100" y="7620"/>
                  </a:lnTo>
                  <a:lnTo>
                    <a:pt x="1168400" y="7620"/>
                  </a:lnTo>
                  <a:close/>
                  <a:moveTo>
                    <a:pt x="1193800" y="7620"/>
                  </a:moveTo>
                  <a:lnTo>
                    <a:pt x="1206500" y="7620"/>
                  </a:lnTo>
                  <a:lnTo>
                    <a:pt x="1193800" y="7620"/>
                  </a:lnTo>
                  <a:close/>
                  <a:moveTo>
                    <a:pt x="1219200" y="7620"/>
                  </a:moveTo>
                  <a:lnTo>
                    <a:pt x="1231900" y="7620"/>
                  </a:lnTo>
                  <a:lnTo>
                    <a:pt x="1219200" y="7620"/>
                  </a:lnTo>
                  <a:close/>
                  <a:moveTo>
                    <a:pt x="1244600" y="7620"/>
                  </a:moveTo>
                  <a:lnTo>
                    <a:pt x="1257300" y="7620"/>
                  </a:lnTo>
                  <a:lnTo>
                    <a:pt x="1244600" y="7620"/>
                  </a:lnTo>
                  <a:close/>
                  <a:moveTo>
                    <a:pt x="1270000" y="7620"/>
                  </a:moveTo>
                  <a:lnTo>
                    <a:pt x="1282700" y="7620"/>
                  </a:lnTo>
                  <a:lnTo>
                    <a:pt x="1270000" y="7620"/>
                  </a:lnTo>
                  <a:close/>
                  <a:moveTo>
                    <a:pt x="1295400" y="7620"/>
                  </a:moveTo>
                  <a:lnTo>
                    <a:pt x="1308100" y="7620"/>
                  </a:lnTo>
                  <a:lnTo>
                    <a:pt x="1295400" y="7620"/>
                  </a:lnTo>
                  <a:close/>
                  <a:moveTo>
                    <a:pt x="1320800" y="7620"/>
                  </a:moveTo>
                  <a:lnTo>
                    <a:pt x="1333500" y="7620"/>
                  </a:lnTo>
                  <a:lnTo>
                    <a:pt x="1320800" y="7620"/>
                  </a:lnTo>
                  <a:close/>
                  <a:moveTo>
                    <a:pt x="1346200" y="7620"/>
                  </a:moveTo>
                  <a:lnTo>
                    <a:pt x="1358900" y="7620"/>
                  </a:lnTo>
                  <a:lnTo>
                    <a:pt x="1346200" y="7620"/>
                  </a:lnTo>
                  <a:close/>
                  <a:moveTo>
                    <a:pt x="1371600" y="7620"/>
                  </a:moveTo>
                  <a:lnTo>
                    <a:pt x="1384300" y="7620"/>
                  </a:lnTo>
                  <a:lnTo>
                    <a:pt x="1371600" y="7620"/>
                  </a:lnTo>
                  <a:close/>
                  <a:moveTo>
                    <a:pt x="1397000" y="7620"/>
                  </a:moveTo>
                  <a:lnTo>
                    <a:pt x="1409700" y="7620"/>
                  </a:lnTo>
                  <a:lnTo>
                    <a:pt x="1397000" y="7620"/>
                  </a:lnTo>
                  <a:close/>
                  <a:moveTo>
                    <a:pt x="1422400" y="7620"/>
                  </a:moveTo>
                  <a:lnTo>
                    <a:pt x="1435100" y="7620"/>
                  </a:lnTo>
                  <a:lnTo>
                    <a:pt x="1422400" y="7620"/>
                  </a:lnTo>
                  <a:close/>
                  <a:moveTo>
                    <a:pt x="1447800" y="7620"/>
                  </a:moveTo>
                  <a:lnTo>
                    <a:pt x="1460500" y="7620"/>
                  </a:lnTo>
                  <a:lnTo>
                    <a:pt x="1447800" y="7620"/>
                  </a:lnTo>
                  <a:close/>
                  <a:moveTo>
                    <a:pt x="1473200" y="7620"/>
                  </a:moveTo>
                  <a:lnTo>
                    <a:pt x="1485900" y="7620"/>
                  </a:lnTo>
                  <a:lnTo>
                    <a:pt x="1473200" y="7620"/>
                  </a:lnTo>
                  <a:close/>
                  <a:moveTo>
                    <a:pt x="1498600" y="7620"/>
                  </a:moveTo>
                  <a:lnTo>
                    <a:pt x="1511300" y="7620"/>
                  </a:lnTo>
                  <a:lnTo>
                    <a:pt x="1498600" y="7620"/>
                  </a:lnTo>
                  <a:close/>
                  <a:moveTo>
                    <a:pt x="1524000" y="7620"/>
                  </a:moveTo>
                  <a:lnTo>
                    <a:pt x="1536700" y="7620"/>
                  </a:lnTo>
                  <a:lnTo>
                    <a:pt x="1524000" y="7620"/>
                  </a:lnTo>
                  <a:close/>
                  <a:moveTo>
                    <a:pt x="1549400" y="7620"/>
                  </a:moveTo>
                  <a:lnTo>
                    <a:pt x="1562100" y="7620"/>
                  </a:lnTo>
                  <a:lnTo>
                    <a:pt x="1549400" y="7620"/>
                  </a:lnTo>
                  <a:close/>
                  <a:moveTo>
                    <a:pt x="1574800" y="7620"/>
                  </a:moveTo>
                  <a:lnTo>
                    <a:pt x="1587500" y="7620"/>
                  </a:lnTo>
                  <a:lnTo>
                    <a:pt x="1574800" y="7620"/>
                  </a:lnTo>
                  <a:close/>
                  <a:moveTo>
                    <a:pt x="1600200" y="7620"/>
                  </a:moveTo>
                  <a:lnTo>
                    <a:pt x="1612900" y="7620"/>
                  </a:lnTo>
                  <a:lnTo>
                    <a:pt x="1600200" y="7620"/>
                  </a:lnTo>
                  <a:close/>
                  <a:moveTo>
                    <a:pt x="1625600" y="7620"/>
                  </a:moveTo>
                  <a:lnTo>
                    <a:pt x="1638300" y="7620"/>
                  </a:lnTo>
                  <a:lnTo>
                    <a:pt x="1625600" y="7620"/>
                  </a:lnTo>
                  <a:close/>
                  <a:moveTo>
                    <a:pt x="1651000" y="7620"/>
                  </a:moveTo>
                  <a:lnTo>
                    <a:pt x="1663700" y="7620"/>
                  </a:lnTo>
                  <a:lnTo>
                    <a:pt x="1651000" y="7620"/>
                  </a:lnTo>
                  <a:close/>
                  <a:moveTo>
                    <a:pt x="1676400" y="7620"/>
                  </a:moveTo>
                  <a:lnTo>
                    <a:pt x="1689100" y="7620"/>
                  </a:lnTo>
                  <a:lnTo>
                    <a:pt x="1676400" y="7620"/>
                  </a:lnTo>
                  <a:close/>
                  <a:moveTo>
                    <a:pt x="1701800" y="7620"/>
                  </a:moveTo>
                  <a:lnTo>
                    <a:pt x="1714500" y="7620"/>
                  </a:lnTo>
                  <a:lnTo>
                    <a:pt x="1701800" y="7620"/>
                  </a:lnTo>
                  <a:close/>
                  <a:moveTo>
                    <a:pt x="1727200" y="7620"/>
                  </a:moveTo>
                  <a:lnTo>
                    <a:pt x="1739900" y="7620"/>
                  </a:lnTo>
                  <a:lnTo>
                    <a:pt x="1727200" y="7620"/>
                  </a:lnTo>
                  <a:close/>
                  <a:moveTo>
                    <a:pt x="1752600" y="7620"/>
                  </a:moveTo>
                  <a:lnTo>
                    <a:pt x="1765300" y="7620"/>
                  </a:lnTo>
                  <a:lnTo>
                    <a:pt x="1752600" y="7620"/>
                  </a:lnTo>
                  <a:close/>
                  <a:moveTo>
                    <a:pt x="1778000" y="7620"/>
                  </a:moveTo>
                  <a:lnTo>
                    <a:pt x="1790700" y="7620"/>
                  </a:lnTo>
                  <a:lnTo>
                    <a:pt x="1778000" y="7620"/>
                  </a:lnTo>
                  <a:close/>
                  <a:moveTo>
                    <a:pt x="1803400" y="7620"/>
                  </a:moveTo>
                  <a:lnTo>
                    <a:pt x="1816100" y="7620"/>
                  </a:lnTo>
                  <a:lnTo>
                    <a:pt x="1803400" y="7620"/>
                  </a:lnTo>
                  <a:close/>
                  <a:moveTo>
                    <a:pt x="1828800" y="7620"/>
                  </a:moveTo>
                  <a:lnTo>
                    <a:pt x="1841500" y="7620"/>
                  </a:lnTo>
                  <a:lnTo>
                    <a:pt x="1828800" y="7620"/>
                  </a:lnTo>
                  <a:close/>
                  <a:moveTo>
                    <a:pt x="1854200" y="7620"/>
                  </a:moveTo>
                  <a:lnTo>
                    <a:pt x="1866900" y="7620"/>
                  </a:lnTo>
                  <a:lnTo>
                    <a:pt x="1854200" y="7620"/>
                  </a:lnTo>
                  <a:close/>
                  <a:moveTo>
                    <a:pt x="1879600" y="7620"/>
                  </a:moveTo>
                  <a:lnTo>
                    <a:pt x="1892300" y="7620"/>
                  </a:lnTo>
                  <a:lnTo>
                    <a:pt x="1879600" y="7620"/>
                  </a:lnTo>
                  <a:close/>
                  <a:moveTo>
                    <a:pt x="1905000" y="7620"/>
                  </a:moveTo>
                  <a:lnTo>
                    <a:pt x="1917700" y="7620"/>
                  </a:lnTo>
                  <a:lnTo>
                    <a:pt x="1905000" y="7620"/>
                  </a:lnTo>
                  <a:close/>
                  <a:moveTo>
                    <a:pt x="1930400" y="7620"/>
                  </a:moveTo>
                  <a:lnTo>
                    <a:pt x="1943100" y="7620"/>
                  </a:lnTo>
                  <a:lnTo>
                    <a:pt x="1930400" y="7620"/>
                  </a:lnTo>
                  <a:close/>
                  <a:moveTo>
                    <a:pt x="1955800" y="7620"/>
                  </a:moveTo>
                  <a:lnTo>
                    <a:pt x="1968500" y="7620"/>
                  </a:lnTo>
                  <a:lnTo>
                    <a:pt x="1955800" y="7620"/>
                  </a:lnTo>
                  <a:close/>
                  <a:moveTo>
                    <a:pt x="1981200" y="7620"/>
                  </a:moveTo>
                  <a:lnTo>
                    <a:pt x="1993900" y="7620"/>
                  </a:lnTo>
                  <a:lnTo>
                    <a:pt x="1981200" y="7620"/>
                  </a:lnTo>
                  <a:close/>
                  <a:moveTo>
                    <a:pt x="2006600" y="7620"/>
                  </a:moveTo>
                  <a:lnTo>
                    <a:pt x="2019300" y="7620"/>
                  </a:lnTo>
                  <a:lnTo>
                    <a:pt x="2006600" y="7620"/>
                  </a:lnTo>
                  <a:close/>
                  <a:moveTo>
                    <a:pt x="2032000" y="7620"/>
                  </a:moveTo>
                  <a:lnTo>
                    <a:pt x="2044700" y="7620"/>
                  </a:lnTo>
                  <a:lnTo>
                    <a:pt x="2032000" y="7620"/>
                  </a:lnTo>
                  <a:close/>
                  <a:moveTo>
                    <a:pt x="2057400" y="7620"/>
                  </a:moveTo>
                  <a:lnTo>
                    <a:pt x="2070100" y="7620"/>
                  </a:lnTo>
                  <a:lnTo>
                    <a:pt x="2057400" y="7620"/>
                  </a:lnTo>
                  <a:close/>
                  <a:moveTo>
                    <a:pt x="2082800" y="7620"/>
                  </a:moveTo>
                  <a:lnTo>
                    <a:pt x="2095500" y="7620"/>
                  </a:lnTo>
                  <a:lnTo>
                    <a:pt x="2082800" y="7620"/>
                  </a:lnTo>
                  <a:close/>
                  <a:moveTo>
                    <a:pt x="2108200" y="7620"/>
                  </a:moveTo>
                  <a:lnTo>
                    <a:pt x="2120900" y="7620"/>
                  </a:lnTo>
                  <a:lnTo>
                    <a:pt x="2108200" y="7620"/>
                  </a:lnTo>
                  <a:close/>
                  <a:moveTo>
                    <a:pt x="2133600" y="7620"/>
                  </a:moveTo>
                  <a:lnTo>
                    <a:pt x="2146300" y="7620"/>
                  </a:lnTo>
                  <a:lnTo>
                    <a:pt x="2133600" y="7620"/>
                  </a:lnTo>
                  <a:close/>
                  <a:moveTo>
                    <a:pt x="2159000" y="7620"/>
                  </a:moveTo>
                  <a:lnTo>
                    <a:pt x="2171700" y="7620"/>
                  </a:lnTo>
                  <a:lnTo>
                    <a:pt x="2159000" y="7620"/>
                  </a:lnTo>
                  <a:close/>
                  <a:moveTo>
                    <a:pt x="2184400" y="7620"/>
                  </a:moveTo>
                  <a:lnTo>
                    <a:pt x="2197100" y="7620"/>
                  </a:lnTo>
                  <a:lnTo>
                    <a:pt x="2184400" y="7620"/>
                  </a:lnTo>
                  <a:close/>
                  <a:moveTo>
                    <a:pt x="2209800" y="7620"/>
                  </a:moveTo>
                  <a:lnTo>
                    <a:pt x="2222500" y="7620"/>
                  </a:lnTo>
                  <a:lnTo>
                    <a:pt x="2209800" y="7620"/>
                  </a:lnTo>
                  <a:close/>
                  <a:moveTo>
                    <a:pt x="2235200" y="7620"/>
                  </a:moveTo>
                  <a:lnTo>
                    <a:pt x="2247900" y="7620"/>
                  </a:lnTo>
                  <a:lnTo>
                    <a:pt x="2235200" y="7620"/>
                  </a:lnTo>
                  <a:close/>
                  <a:moveTo>
                    <a:pt x="2260600" y="7620"/>
                  </a:moveTo>
                  <a:lnTo>
                    <a:pt x="2273300" y="7620"/>
                  </a:lnTo>
                  <a:lnTo>
                    <a:pt x="2260600" y="7620"/>
                  </a:lnTo>
                  <a:close/>
                  <a:moveTo>
                    <a:pt x="2286000" y="7620"/>
                  </a:moveTo>
                  <a:lnTo>
                    <a:pt x="2298700" y="7620"/>
                  </a:lnTo>
                  <a:lnTo>
                    <a:pt x="2286000" y="7620"/>
                  </a:lnTo>
                  <a:close/>
                  <a:moveTo>
                    <a:pt x="2311400" y="7620"/>
                  </a:moveTo>
                  <a:lnTo>
                    <a:pt x="2324100" y="7620"/>
                  </a:lnTo>
                  <a:lnTo>
                    <a:pt x="2311400" y="7620"/>
                  </a:lnTo>
                  <a:close/>
                  <a:moveTo>
                    <a:pt x="2336800" y="7620"/>
                  </a:moveTo>
                  <a:lnTo>
                    <a:pt x="2349500" y="7620"/>
                  </a:lnTo>
                  <a:lnTo>
                    <a:pt x="2336800" y="7620"/>
                  </a:lnTo>
                  <a:close/>
                  <a:moveTo>
                    <a:pt x="2362200" y="7620"/>
                  </a:moveTo>
                  <a:lnTo>
                    <a:pt x="2374900" y="7620"/>
                  </a:lnTo>
                  <a:lnTo>
                    <a:pt x="2362200" y="7620"/>
                  </a:lnTo>
                  <a:close/>
                  <a:moveTo>
                    <a:pt x="2387600" y="7620"/>
                  </a:moveTo>
                  <a:lnTo>
                    <a:pt x="2400300" y="7620"/>
                  </a:lnTo>
                  <a:lnTo>
                    <a:pt x="2387600" y="7620"/>
                  </a:lnTo>
                  <a:close/>
                  <a:moveTo>
                    <a:pt x="2413000" y="7620"/>
                  </a:moveTo>
                  <a:lnTo>
                    <a:pt x="2425700" y="7620"/>
                  </a:lnTo>
                  <a:lnTo>
                    <a:pt x="2413000" y="7620"/>
                  </a:lnTo>
                  <a:close/>
                  <a:moveTo>
                    <a:pt x="2438400" y="7620"/>
                  </a:moveTo>
                  <a:lnTo>
                    <a:pt x="2451100" y="7620"/>
                  </a:lnTo>
                  <a:lnTo>
                    <a:pt x="2438400" y="7620"/>
                  </a:lnTo>
                  <a:close/>
                  <a:moveTo>
                    <a:pt x="2463800" y="7620"/>
                  </a:moveTo>
                  <a:lnTo>
                    <a:pt x="2476500" y="7620"/>
                  </a:lnTo>
                  <a:lnTo>
                    <a:pt x="2463800" y="7620"/>
                  </a:lnTo>
                  <a:close/>
                  <a:moveTo>
                    <a:pt x="2489200" y="7620"/>
                  </a:moveTo>
                  <a:lnTo>
                    <a:pt x="2501900" y="7620"/>
                  </a:lnTo>
                  <a:lnTo>
                    <a:pt x="2489200" y="7620"/>
                  </a:lnTo>
                  <a:close/>
                  <a:moveTo>
                    <a:pt x="2514600" y="7620"/>
                  </a:moveTo>
                  <a:lnTo>
                    <a:pt x="2527300" y="7620"/>
                  </a:lnTo>
                  <a:lnTo>
                    <a:pt x="2514600" y="7620"/>
                  </a:lnTo>
                  <a:close/>
                  <a:moveTo>
                    <a:pt x="2540000" y="7620"/>
                  </a:moveTo>
                  <a:lnTo>
                    <a:pt x="2552700" y="7620"/>
                  </a:lnTo>
                  <a:lnTo>
                    <a:pt x="2540000" y="7620"/>
                  </a:lnTo>
                  <a:close/>
                  <a:moveTo>
                    <a:pt x="2565400" y="7620"/>
                  </a:moveTo>
                  <a:lnTo>
                    <a:pt x="2578100" y="7620"/>
                  </a:lnTo>
                  <a:lnTo>
                    <a:pt x="2565400" y="7620"/>
                  </a:lnTo>
                  <a:close/>
                  <a:moveTo>
                    <a:pt x="2590800" y="7620"/>
                  </a:moveTo>
                  <a:lnTo>
                    <a:pt x="2603500" y="7620"/>
                  </a:lnTo>
                  <a:lnTo>
                    <a:pt x="2590800" y="7620"/>
                  </a:lnTo>
                  <a:close/>
                  <a:moveTo>
                    <a:pt x="2616200" y="7620"/>
                  </a:moveTo>
                  <a:lnTo>
                    <a:pt x="2628900" y="7620"/>
                  </a:lnTo>
                  <a:lnTo>
                    <a:pt x="2616200" y="7620"/>
                  </a:lnTo>
                  <a:close/>
                  <a:moveTo>
                    <a:pt x="2641600" y="7620"/>
                  </a:moveTo>
                  <a:lnTo>
                    <a:pt x="2654300" y="7620"/>
                  </a:lnTo>
                  <a:lnTo>
                    <a:pt x="2641600" y="7620"/>
                  </a:lnTo>
                  <a:close/>
                  <a:moveTo>
                    <a:pt x="2667000" y="7620"/>
                  </a:moveTo>
                  <a:lnTo>
                    <a:pt x="2679700" y="7620"/>
                  </a:lnTo>
                  <a:lnTo>
                    <a:pt x="2667000" y="7620"/>
                  </a:lnTo>
                  <a:close/>
                  <a:moveTo>
                    <a:pt x="2692400" y="7620"/>
                  </a:moveTo>
                  <a:lnTo>
                    <a:pt x="2705100" y="7620"/>
                  </a:lnTo>
                  <a:lnTo>
                    <a:pt x="2692400" y="7620"/>
                  </a:lnTo>
                  <a:close/>
                  <a:moveTo>
                    <a:pt x="2717800" y="7620"/>
                  </a:moveTo>
                  <a:lnTo>
                    <a:pt x="2730500" y="7620"/>
                  </a:lnTo>
                  <a:lnTo>
                    <a:pt x="2717800" y="7620"/>
                  </a:lnTo>
                  <a:close/>
                  <a:moveTo>
                    <a:pt x="2743200" y="7620"/>
                  </a:moveTo>
                  <a:lnTo>
                    <a:pt x="2755900" y="7620"/>
                  </a:lnTo>
                  <a:lnTo>
                    <a:pt x="2743200" y="7620"/>
                  </a:lnTo>
                  <a:close/>
                  <a:moveTo>
                    <a:pt x="2768600" y="7620"/>
                  </a:moveTo>
                  <a:lnTo>
                    <a:pt x="2781300" y="7620"/>
                  </a:lnTo>
                  <a:lnTo>
                    <a:pt x="2768600" y="7620"/>
                  </a:lnTo>
                  <a:close/>
                  <a:moveTo>
                    <a:pt x="2794000" y="7620"/>
                  </a:moveTo>
                  <a:lnTo>
                    <a:pt x="2806700" y="7620"/>
                  </a:lnTo>
                  <a:lnTo>
                    <a:pt x="2794000" y="7620"/>
                  </a:lnTo>
                  <a:close/>
                  <a:moveTo>
                    <a:pt x="2819400" y="7620"/>
                  </a:moveTo>
                  <a:lnTo>
                    <a:pt x="2832100" y="7620"/>
                  </a:lnTo>
                  <a:lnTo>
                    <a:pt x="2819400" y="7620"/>
                  </a:lnTo>
                  <a:close/>
                  <a:moveTo>
                    <a:pt x="2844800" y="7620"/>
                  </a:moveTo>
                  <a:lnTo>
                    <a:pt x="2857500" y="7620"/>
                  </a:lnTo>
                  <a:lnTo>
                    <a:pt x="2844800" y="7620"/>
                  </a:lnTo>
                  <a:close/>
                  <a:moveTo>
                    <a:pt x="2870200" y="7620"/>
                  </a:moveTo>
                  <a:lnTo>
                    <a:pt x="2882900" y="7620"/>
                  </a:lnTo>
                  <a:lnTo>
                    <a:pt x="2870200" y="7620"/>
                  </a:lnTo>
                  <a:close/>
                  <a:moveTo>
                    <a:pt x="2895600" y="7620"/>
                  </a:moveTo>
                  <a:lnTo>
                    <a:pt x="2908300" y="7620"/>
                  </a:lnTo>
                  <a:lnTo>
                    <a:pt x="2895600" y="7620"/>
                  </a:lnTo>
                  <a:close/>
                  <a:moveTo>
                    <a:pt x="2921000" y="7620"/>
                  </a:moveTo>
                  <a:lnTo>
                    <a:pt x="2933700" y="7620"/>
                  </a:lnTo>
                  <a:lnTo>
                    <a:pt x="2921000" y="7620"/>
                  </a:lnTo>
                  <a:close/>
                  <a:moveTo>
                    <a:pt x="2946400" y="7620"/>
                  </a:moveTo>
                  <a:lnTo>
                    <a:pt x="2959100" y="7620"/>
                  </a:lnTo>
                  <a:lnTo>
                    <a:pt x="2946400" y="7620"/>
                  </a:lnTo>
                  <a:close/>
                  <a:moveTo>
                    <a:pt x="2971800" y="7620"/>
                  </a:moveTo>
                  <a:lnTo>
                    <a:pt x="2984500" y="7620"/>
                  </a:lnTo>
                  <a:lnTo>
                    <a:pt x="2971800" y="7620"/>
                  </a:lnTo>
                  <a:close/>
                  <a:moveTo>
                    <a:pt x="2997200" y="7620"/>
                  </a:moveTo>
                  <a:lnTo>
                    <a:pt x="3009900" y="7620"/>
                  </a:lnTo>
                  <a:lnTo>
                    <a:pt x="2997200" y="7620"/>
                  </a:lnTo>
                  <a:close/>
                  <a:moveTo>
                    <a:pt x="3022600" y="7620"/>
                  </a:moveTo>
                  <a:lnTo>
                    <a:pt x="3035300" y="7620"/>
                  </a:lnTo>
                  <a:lnTo>
                    <a:pt x="3022600" y="7620"/>
                  </a:lnTo>
                  <a:close/>
                  <a:moveTo>
                    <a:pt x="3048000" y="7620"/>
                  </a:moveTo>
                  <a:lnTo>
                    <a:pt x="3060700" y="7620"/>
                  </a:lnTo>
                  <a:lnTo>
                    <a:pt x="3048000" y="7620"/>
                  </a:lnTo>
                  <a:close/>
                  <a:moveTo>
                    <a:pt x="3073400" y="7620"/>
                  </a:moveTo>
                  <a:lnTo>
                    <a:pt x="3086100" y="7620"/>
                  </a:lnTo>
                  <a:lnTo>
                    <a:pt x="3073400" y="7620"/>
                  </a:lnTo>
                  <a:close/>
                  <a:moveTo>
                    <a:pt x="3098800" y="7620"/>
                  </a:moveTo>
                  <a:lnTo>
                    <a:pt x="3111500" y="7620"/>
                  </a:lnTo>
                  <a:lnTo>
                    <a:pt x="3098800" y="7620"/>
                  </a:lnTo>
                  <a:close/>
                  <a:moveTo>
                    <a:pt x="3124200" y="7620"/>
                  </a:moveTo>
                  <a:lnTo>
                    <a:pt x="3136900" y="7620"/>
                  </a:lnTo>
                  <a:lnTo>
                    <a:pt x="3124200" y="7620"/>
                  </a:lnTo>
                  <a:close/>
                  <a:moveTo>
                    <a:pt x="3149600" y="7620"/>
                  </a:moveTo>
                  <a:lnTo>
                    <a:pt x="3162300" y="7620"/>
                  </a:lnTo>
                  <a:lnTo>
                    <a:pt x="3149600" y="7620"/>
                  </a:lnTo>
                  <a:close/>
                  <a:moveTo>
                    <a:pt x="3175000" y="7620"/>
                  </a:moveTo>
                  <a:lnTo>
                    <a:pt x="3187700" y="7620"/>
                  </a:lnTo>
                  <a:lnTo>
                    <a:pt x="3175000" y="7620"/>
                  </a:lnTo>
                  <a:close/>
                  <a:moveTo>
                    <a:pt x="3200400" y="7620"/>
                  </a:moveTo>
                  <a:lnTo>
                    <a:pt x="3213100" y="7620"/>
                  </a:lnTo>
                  <a:lnTo>
                    <a:pt x="3200400" y="7620"/>
                  </a:lnTo>
                  <a:close/>
                  <a:moveTo>
                    <a:pt x="3225800" y="7620"/>
                  </a:moveTo>
                  <a:lnTo>
                    <a:pt x="3238500" y="7620"/>
                  </a:lnTo>
                  <a:lnTo>
                    <a:pt x="3225800" y="7620"/>
                  </a:lnTo>
                  <a:close/>
                  <a:moveTo>
                    <a:pt x="3251200" y="7620"/>
                  </a:moveTo>
                  <a:lnTo>
                    <a:pt x="3263900" y="7620"/>
                  </a:lnTo>
                  <a:lnTo>
                    <a:pt x="3251200" y="7620"/>
                  </a:lnTo>
                  <a:close/>
                  <a:moveTo>
                    <a:pt x="3276600" y="7620"/>
                  </a:moveTo>
                  <a:lnTo>
                    <a:pt x="3289300" y="7620"/>
                  </a:lnTo>
                  <a:lnTo>
                    <a:pt x="3276600" y="7620"/>
                  </a:lnTo>
                  <a:close/>
                  <a:moveTo>
                    <a:pt x="3302000" y="7620"/>
                  </a:moveTo>
                  <a:lnTo>
                    <a:pt x="3314700" y="7620"/>
                  </a:lnTo>
                  <a:lnTo>
                    <a:pt x="3302000" y="7620"/>
                  </a:lnTo>
                  <a:close/>
                  <a:moveTo>
                    <a:pt x="3327400" y="7620"/>
                  </a:moveTo>
                  <a:lnTo>
                    <a:pt x="3340100" y="7620"/>
                  </a:lnTo>
                  <a:lnTo>
                    <a:pt x="3327400" y="7620"/>
                  </a:lnTo>
                  <a:close/>
                  <a:moveTo>
                    <a:pt x="3352800" y="7620"/>
                  </a:moveTo>
                  <a:lnTo>
                    <a:pt x="3365500" y="7620"/>
                  </a:lnTo>
                  <a:lnTo>
                    <a:pt x="3352800" y="7620"/>
                  </a:lnTo>
                  <a:close/>
                  <a:moveTo>
                    <a:pt x="3378200" y="7620"/>
                  </a:moveTo>
                  <a:lnTo>
                    <a:pt x="3390900" y="7620"/>
                  </a:lnTo>
                  <a:lnTo>
                    <a:pt x="3378200" y="7620"/>
                  </a:lnTo>
                  <a:close/>
                  <a:moveTo>
                    <a:pt x="3403600" y="7620"/>
                  </a:moveTo>
                  <a:lnTo>
                    <a:pt x="3416300" y="7620"/>
                  </a:lnTo>
                  <a:lnTo>
                    <a:pt x="3403600" y="7620"/>
                  </a:lnTo>
                  <a:close/>
                  <a:moveTo>
                    <a:pt x="3429000" y="7620"/>
                  </a:moveTo>
                  <a:lnTo>
                    <a:pt x="3441700" y="7620"/>
                  </a:lnTo>
                  <a:lnTo>
                    <a:pt x="3429000" y="7620"/>
                  </a:lnTo>
                  <a:close/>
                  <a:moveTo>
                    <a:pt x="3454400" y="7620"/>
                  </a:moveTo>
                  <a:lnTo>
                    <a:pt x="3467100" y="7620"/>
                  </a:lnTo>
                  <a:lnTo>
                    <a:pt x="3454400" y="7620"/>
                  </a:lnTo>
                  <a:close/>
                  <a:moveTo>
                    <a:pt x="3479800" y="7620"/>
                  </a:moveTo>
                  <a:lnTo>
                    <a:pt x="3492500" y="7620"/>
                  </a:lnTo>
                  <a:lnTo>
                    <a:pt x="3479800" y="7620"/>
                  </a:lnTo>
                  <a:close/>
                  <a:moveTo>
                    <a:pt x="3505200" y="7620"/>
                  </a:moveTo>
                  <a:lnTo>
                    <a:pt x="3517900" y="7620"/>
                  </a:lnTo>
                  <a:lnTo>
                    <a:pt x="3505200" y="7620"/>
                  </a:lnTo>
                  <a:close/>
                  <a:moveTo>
                    <a:pt x="3530600" y="7620"/>
                  </a:moveTo>
                  <a:lnTo>
                    <a:pt x="3543300" y="7620"/>
                  </a:lnTo>
                  <a:lnTo>
                    <a:pt x="3530600" y="7620"/>
                  </a:lnTo>
                  <a:close/>
                  <a:moveTo>
                    <a:pt x="3556000" y="7620"/>
                  </a:moveTo>
                  <a:lnTo>
                    <a:pt x="3568700" y="7620"/>
                  </a:lnTo>
                  <a:lnTo>
                    <a:pt x="3556000" y="7620"/>
                  </a:lnTo>
                  <a:close/>
                  <a:moveTo>
                    <a:pt x="3581400" y="7620"/>
                  </a:moveTo>
                  <a:lnTo>
                    <a:pt x="3594100" y="7620"/>
                  </a:lnTo>
                  <a:lnTo>
                    <a:pt x="3581400" y="7620"/>
                  </a:lnTo>
                  <a:close/>
                  <a:moveTo>
                    <a:pt x="3606800" y="7620"/>
                  </a:moveTo>
                  <a:lnTo>
                    <a:pt x="3619500" y="7620"/>
                  </a:lnTo>
                  <a:lnTo>
                    <a:pt x="3606800" y="7620"/>
                  </a:lnTo>
                  <a:close/>
                  <a:moveTo>
                    <a:pt x="3632200" y="7620"/>
                  </a:moveTo>
                  <a:lnTo>
                    <a:pt x="3644900" y="7620"/>
                  </a:lnTo>
                  <a:lnTo>
                    <a:pt x="3632200" y="7620"/>
                  </a:lnTo>
                  <a:close/>
                  <a:moveTo>
                    <a:pt x="3657600" y="7620"/>
                  </a:moveTo>
                  <a:lnTo>
                    <a:pt x="3670300" y="7620"/>
                  </a:lnTo>
                  <a:lnTo>
                    <a:pt x="3657600" y="7620"/>
                  </a:lnTo>
                  <a:close/>
                  <a:moveTo>
                    <a:pt x="3683000" y="7620"/>
                  </a:moveTo>
                  <a:lnTo>
                    <a:pt x="3695700" y="7620"/>
                  </a:lnTo>
                  <a:lnTo>
                    <a:pt x="3683000" y="7620"/>
                  </a:lnTo>
                  <a:close/>
                  <a:moveTo>
                    <a:pt x="3708400" y="7620"/>
                  </a:moveTo>
                  <a:lnTo>
                    <a:pt x="3721100" y="7620"/>
                  </a:lnTo>
                  <a:lnTo>
                    <a:pt x="3708400" y="7620"/>
                  </a:lnTo>
                  <a:close/>
                  <a:moveTo>
                    <a:pt x="3733800" y="7620"/>
                  </a:moveTo>
                  <a:lnTo>
                    <a:pt x="3746500" y="7620"/>
                  </a:lnTo>
                  <a:lnTo>
                    <a:pt x="3733800" y="7620"/>
                  </a:lnTo>
                  <a:close/>
                  <a:moveTo>
                    <a:pt x="3759200" y="7620"/>
                  </a:moveTo>
                  <a:lnTo>
                    <a:pt x="3771900" y="7620"/>
                  </a:lnTo>
                  <a:lnTo>
                    <a:pt x="3759200" y="7620"/>
                  </a:lnTo>
                  <a:close/>
                  <a:moveTo>
                    <a:pt x="3784600" y="7620"/>
                  </a:moveTo>
                  <a:lnTo>
                    <a:pt x="3797300" y="7620"/>
                  </a:lnTo>
                  <a:lnTo>
                    <a:pt x="3784600" y="7620"/>
                  </a:lnTo>
                  <a:close/>
                  <a:moveTo>
                    <a:pt x="3810000" y="7620"/>
                  </a:moveTo>
                  <a:lnTo>
                    <a:pt x="3822700" y="7620"/>
                  </a:lnTo>
                  <a:lnTo>
                    <a:pt x="3810000" y="7620"/>
                  </a:lnTo>
                  <a:close/>
                  <a:moveTo>
                    <a:pt x="3835400" y="7620"/>
                  </a:moveTo>
                  <a:lnTo>
                    <a:pt x="3848100" y="7620"/>
                  </a:lnTo>
                  <a:lnTo>
                    <a:pt x="3835400" y="7620"/>
                  </a:lnTo>
                  <a:close/>
                  <a:moveTo>
                    <a:pt x="3860800" y="7620"/>
                  </a:moveTo>
                  <a:lnTo>
                    <a:pt x="3873500" y="7620"/>
                  </a:lnTo>
                  <a:lnTo>
                    <a:pt x="3860800" y="7620"/>
                  </a:lnTo>
                  <a:close/>
                  <a:moveTo>
                    <a:pt x="3886200" y="7620"/>
                  </a:moveTo>
                  <a:lnTo>
                    <a:pt x="3898900" y="7620"/>
                  </a:lnTo>
                  <a:lnTo>
                    <a:pt x="3886200" y="7620"/>
                  </a:lnTo>
                  <a:close/>
                  <a:moveTo>
                    <a:pt x="3911600" y="7620"/>
                  </a:moveTo>
                  <a:lnTo>
                    <a:pt x="3924300" y="7620"/>
                  </a:lnTo>
                  <a:lnTo>
                    <a:pt x="3911600" y="7620"/>
                  </a:lnTo>
                  <a:close/>
                  <a:moveTo>
                    <a:pt x="3937000" y="7620"/>
                  </a:moveTo>
                  <a:lnTo>
                    <a:pt x="3949700" y="7620"/>
                  </a:lnTo>
                  <a:lnTo>
                    <a:pt x="3937000" y="7620"/>
                  </a:lnTo>
                  <a:close/>
                  <a:moveTo>
                    <a:pt x="3962400" y="7620"/>
                  </a:moveTo>
                  <a:lnTo>
                    <a:pt x="3975100" y="7620"/>
                  </a:lnTo>
                  <a:lnTo>
                    <a:pt x="3962400" y="7620"/>
                  </a:lnTo>
                  <a:close/>
                  <a:moveTo>
                    <a:pt x="3987800" y="7620"/>
                  </a:moveTo>
                  <a:lnTo>
                    <a:pt x="4000500" y="7620"/>
                  </a:lnTo>
                  <a:lnTo>
                    <a:pt x="3987800" y="7620"/>
                  </a:lnTo>
                  <a:close/>
                  <a:moveTo>
                    <a:pt x="4013200" y="7620"/>
                  </a:moveTo>
                  <a:lnTo>
                    <a:pt x="4025900" y="7620"/>
                  </a:lnTo>
                  <a:lnTo>
                    <a:pt x="4013200" y="7620"/>
                  </a:lnTo>
                  <a:close/>
                  <a:moveTo>
                    <a:pt x="4038600" y="7620"/>
                  </a:moveTo>
                  <a:lnTo>
                    <a:pt x="4051300" y="7620"/>
                  </a:lnTo>
                  <a:lnTo>
                    <a:pt x="4038600" y="7620"/>
                  </a:lnTo>
                  <a:close/>
                  <a:moveTo>
                    <a:pt x="4064000" y="7620"/>
                  </a:moveTo>
                  <a:lnTo>
                    <a:pt x="4076700" y="7620"/>
                  </a:lnTo>
                  <a:lnTo>
                    <a:pt x="4064000" y="7620"/>
                  </a:lnTo>
                  <a:close/>
                  <a:moveTo>
                    <a:pt x="4089400" y="7620"/>
                  </a:moveTo>
                  <a:lnTo>
                    <a:pt x="4102100" y="7620"/>
                  </a:lnTo>
                  <a:lnTo>
                    <a:pt x="4089400" y="7620"/>
                  </a:lnTo>
                  <a:close/>
                  <a:moveTo>
                    <a:pt x="4114800" y="7620"/>
                  </a:moveTo>
                  <a:lnTo>
                    <a:pt x="4127500" y="7620"/>
                  </a:lnTo>
                  <a:lnTo>
                    <a:pt x="4114800" y="7620"/>
                  </a:lnTo>
                  <a:close/>
                  <a:moveTo>
                    <a:pt x="4140200" y="7620"/>
                  </a:moveTo>
                  <a:lnTo>
                    <a:pt x="4152900" y="7620"/>
                  </a:lnTo>
                  <a:lnTo>
                    <a:pt x="4140200" y="7620"/>
                  </a:lnTo>
                  <a:close/>
                  <a:moveTo>
                    <a:pt x="4165600" y="7620"/>
                  </a:moveTo>
                  <a:lnTo>
                    <a:pt x="4178300" y="7620"/>
                  </a:lnTo>
                  <a:lnTo>
                    <a:pt x="4165600" y="7620"/>
                  </a:lnTo>
                  <a:close/>
                  <a:moveTo>
                    <a:pt x="4191000" y="7620"/>
                  </a:moveTo>
                  <a:lnTo>
                    <a:pt x="4203700" y="7620"/>
                  </a:lnTo>
                  <a:lnTo>
                    <a:pt x="4191000" y="7620"/>
                  </a:lnTo>
                  <a:close/>
                  <a:moveTo>
                    <a:pt x="4216400" y="7620"/>
                  </a:moveTo>
                  <a:lnTo>
                    <a:pt x="4229100" y="7620"/>
                  </a:lnTo>
                  <a:lnTo>
                    <a:pt x="4216400" y="7620"/>
                  </a:lnTo>
                  <a:close/>
                  <a:moveTo>
                    <a:pt x="4241800" y="7620"/>
                  </a:moveTo>
                  <a:lnTo>
                    <a:pt x="4254500" y="7620"/>
                  </a:lnTo>
                  <a:lnTo>
                    <a:pt x="4241800" y="7620"/>
                  </a:lnTo>
                  <a:close/>
                  <a:moveTo>
                    <a:pt x="4267200" y="7620"/>
                  </a:moveTo>
                  <a:lnTo>
                    <a:pt x="4279900" y="7620"/>
                  </a:lnTo>
                  <a:lnTo>
                    <a:pt x="4267200" y="7620"/>
                  </a:lnTo>
                  <a:close/>
                  <a:moveTo>
                    <a:pt x="4292600" y="7620"/>
                  </a:moveTo>
                  <a:lnTo>
                    <a:pt x="4305300" y="7620"/>
                  </a:lnTo>
                  <a:lnTo>
                    <a:pt x="4292600" y="7620"/>
                  </a:lnTo>
                  <a:close/>
                  <a:moveTo>
                    <a:pt x="4318000" y="7620"/>
                  </a:moveTo>
                  <a:lnTo>
                    <a:pt x="4330700" y="7620"/>
                  </a:lnTo>
                  <a:lnTo>
                    <a:pt x="4318000" y="7620"/>
                  </a:lnTo>
                  <a:close/>
                  <a:moveTo>
                    <a:pt x="4343400" y="7620"/>
                  </a:moveTo>
                  <a:lnTo>
                    <a:pt x="4356100" y="7620"/>
                  </a:lnTo>
                  <a:lnTo>
                    <a:pt x="4343400" y="7620"/>
                  </a:lnTo>
                  <a:close/>
                  <a:moveTo>
                    <a:pt x="4368800" y="7620"/>
                  </a:moveTo>
                  <a:lnTo>
                    <a:pt x="4381500" y="7620"/>
                  </a:lnTo>
                  <a:lnTo>
                    <a:pt x="4368800" y="7620"/>
                  </a:lnTo>
                  <a:close/>
                  <a:moveTo>
                    <a:pt x="4394200" y="7620"/>
                  </a:moveTo>
                  <a:lnTo>
                    <a:pt x="4406900" y="7620"/>
                  </a:lnTo>
                  <a:lnTo>
                    <a:pt x="4394200" y="7620"/>
                  </a:lnTo>
                  <a:close/>
                  <a:moveTo>
                    <a:pt x="4419600" y="7620"/>
                  </a:moveTo>
                  <a:lnTo>
                    <a:pt x="4432300" y="7620"/>
                  </a:lnTo>
                  <a:lnTo>
                    <a:pt x="4419600" y="7620"/>
                  </a:lnTo>
                  <a:close/>
                  <a:moveTo>
                    <a:pt x="4445000" y="7620"/>
                  </a:moveTo>
                  <a:lnTo>
                    <a:pt x="4457700" y="7620"/>
                  </a:lnTo>
                  <a:lnTo>
                    <a:pt x="4445000" y="7620"/>
                  </a:lnTo>
                  <a:close/>
                  <a:moveTo>
                    <a:pt x="4470400" y="7620"/>
                  </a:moveTo>
                  <a:lnTo>
                    <a:pt x="4483100" y="7620"/>
                  </a:lnTo>
                  <a:lnTo>
                    <a:pt x="4470400" y="7620"/>
                  </a:lnTo>
                  <a:close/>
                  <a:moveTo>
                    <a:pt x="4495800" y="7620"/>
                  </a:moveTo>
                  <a:lnTo>
                    <a:pt x="4508500" y="7620"/>
                  </a:lnTo>
                  <a:lnTo>
                    <a:pt x="4495800" y="7620"/>
                  </a:lnTo>
                  <a:close/>
                  <a:moveTo>
                    <a:pt x="4521200" y="7620"/>
                  </a:moveTo>
                  <a:lnTo>
                    <a:pt x="4533900" y="7620"/>
                  </a:lnTo>
                  <a:lnTo>
                    <a:pt x="4521200" y="7620"/>
                  </a:lnTo>
                  <a:close/>
                  <a:moveTo>
                    <a:pt x="4546600" y="7620"/>
                  </a:moveTo>
                  <a:lnTo>
                    <a:pt x="4559300" y="7620"/>
                  </a:lnTo>
                  <a:lnTo>
                    <a:pt x="4546600" y="7620"/>
                  </a:lnTo>
                  <a:close/>
                  <a:moveTo>
                    <a:pt x="4572000" y="7620"/>
                  </a:moveTo>
                  <a:lnTo>
                    <a:pt x="4584700" y="7620"/>
                  </a:lnTo>
                  <a:lnTo>
                    <a:pt x="4572000" y="7620"/>
                  </a:lnTo>
                  <a:close/>
                  <a:moveTo>
                    <a:pt x="4597400" y="7620"/>
                  </a:moveTo>
                  <a:lnTo>
                    <a:pt x="4610100" y="7620"/>
                  </a:lnTo>
                  <a:lnTo>
                    <a:pt x="4597400" y="7620"/>
                  </a:lnTo>
                  <a:close/>
                  <a:moveTo>
                    <a:pt x="4622800" y="7620"/>
                  </a:moveTo>
                  <a:lnTo>
                    <a:pt x="4635500" y="7620"/>
                  </a:lnTo>
                  <a:lnTo>
                    <a:pt x="4622800" y="7620"/>
                  </a:lnTo>
                  <a:close/>
                  <a:moveTo>
                    <a:pt x="4648200" y="7620"/>
                  </a:moveTo>
                  <a:lnTo>
                    <a:pt x="4660900" y="7620"/>
                  </a:lnTo>
                  <a:lnTo>
                    <a:pt x="4648200" y="7620"/>
                  </a:lnTo>
                  <a:close/>
                  <a:moveTo>
                    <a:pt x="4673600" y="7620"/>
                  </a:moveTo>
                  <a:lnTo>
                    <a:pt x="4686300" y="7620"/>
                  </a:lnTo>
                  <a:lnTo>
                    <a:pt x="4673600" y="7620"/>
                  </a:lnTo>
                  <a:close/>
                  <a:moveTo>
                    <a:pt x="4699000" y="7620"/>
                  </a:moveTo>
                  <a:lnTo>
                    <a:pt x="4711700" y="7620"/>
                  </a:lnTo>
                  <a:lnTo>
                    <a:pt x="4699000" y="7620"/>
                  </a:lnTo>
                  <a:close/>
                  <a:moveTo>
                    <a:pt x="4724400" y="7620"/>
                  </a:moveTo>
                  <a:lnTo>
                    <a:pt x="4737100" y="7620"/>
                  </a:lnTo>
                  <a:lnTo>
                    <a:pt x="4724400" y="7620"/>
                  </a:lnTo>
                  <a:close/>
                  <a:moveTo>
                    <a:pt x="4749800" y="7620"/>
                  </a:moveTo>
                  <a:lnTo>
                    <a:pt x="4762500" y="7620"/>
                  </a:lnTo>
                  <a:lnTo>
                    <a:pt x="4749800" y="7620"/>
                  </a:lnTo>
                  <a:close/>
                  <a:moveTo>
                    <a:pt x="4775200" y="7620"/>
                  </a:moveTo>
                  <a:lnTo>
                    <a:pt x="4787900" y="7620"/>
                  </a:lnTo>
                  <a:lnTo>
                    <a:pt x="4775200" y="7620"/>
                  </a:lnTo>
                  <a:close/>
                  <a:moveTo>
                    <a:pt x="4800600" y="7620"/>
                  </a:moveTo>
                  <a:lnTo>
                    <a:pt x="4813300" y="7620"/>
                  </a:lnTo>
                  <a:lnTo>
                    <a:pt x="4800600" y="7620"/>
                  </a:lnTo>
                  <a:close/>
                  <a:moveTo>
                    <a:pt x="4826000" y="7620"/>
                  </a:moveTo>
                  <a:lnTo>
                    <a:pt x="4838700" y="7620"/>
                  </a:lnTo>
                  <a:lnTo>
                    <a:pt x="4826000" y="7620"/>
                  </a:lnTo>
                  <a:close/>
                  <a:moveTo>
                    <a:pt x="4851400" y="7620"/>
                  </a:moveTo>
                  <a:lnTo>
                    <a:pt x="4864100" y="7620"/>
                  </a:lnTo>
                  <a:lnTo>
                    <a:pt x="4851400" y="7620"/>
                  </a:lnTo>
                  <a:close/>
                  <a:moveTo>
                    <a:pt x="4876800" y="7620"/>
                  </a:moveTo>
                  <a:lnTo>
                    <a:pt x="4889500" y="7620"/>
                  </a:lnTo>
                  <a:lnTo>
                    <a:pt x="4876800" y="7620"/>
                  </a:lnTo>
                  <a:close/>
                  <a:moveTo>
                    <a:pt x="4902200" y="7620"/>
                  </a:moveTo>
                  <a:lnTo>
                    <a:pt x="4914900" y="7620"/>
                  </a:lnTo>
                  <a:lnTo>
                    <a:pt x="4902200" y="7620"/>
                  </a:lnTo>
                  <a:close/>
                  <a:moveTo>
                    <a:pt x="4927600" y="7620"/>
                  </a:moveTo>
                  <a:lnTo>
                    <a:pt x="4940300" y="7620"/>
                  </a:lnTo>
                  <a:lnTo>
                    <a:pt x="4927600" y="7620"/>
                  </a:lnTo>
                  <a:close/>
                  <a:moveTo>
                    <a:pt x="4953000" y="7620"/>
                  </a:moveTo>
                  <a:lnTo>
                    <a:pt x="4965700" y="7620"/>
                  </a:lnTo>
                  <a:lnTo>
                    <a:pt x="4953000" y="7620"/>
                  </a:lnTo>
                  <a:close/>
                  <a:moveTo>
                    <a:pt x="4978400" y="7620"/>
                  </a:moveTo>
                  <a:lnTo>
                    <a:pt x="4991100" y="7620"/>
                  </a:lnTo>
                  <a:lnTo>
                    <a:pt x="4978400" y="7620"/>
                  </a:lnTo>
                  <a:close/>
                  <a:moveTo>
                    <a:pt x="5003800" y="7620"/>
                  </a:moveTo>
                  <a:lnTo>
                    <a:pt x="5016500" y="7620"/>
                  </a:lnTo>
                  <a:lnTo>
                    <a:pt x="5003800" y="7620"/>
                  </a:lnTo>
                  <a:close/>
                  <a:moveTo>
                    <a:pt x="5029200" y="7620"/>
                  </a:moveTo>
                  <a:lnTo>
                    <a:pt x="5041900" y="7620"/>
                  </a:lnTo>
                  <a:lnTo>
                    <a:pt x="5029200" y="7620"/>
                  </a:lnTo>
                  <a:close/>
                  <a:moveTo>
                    <a:pt x="5054600" y="7620"/>
                  </a:moveTo>
                  <a:lnTo>
                    <a:pt x="5067300" y="7620"/>
                  </a:lnTo>
                  <a:lnTo>
                    <a:pt x="5054600" y="7620"/>
                  </a:lnTo>
                  <a:close/>
                  <a:moveTo>
                    <a:pt x="5080000" y="7620"/>
                  </a:moveTo>
                  <a:lnTo>
                    <a:pt x="5092700" y="7620"/>
                  </a:lnTo>
                  <a:lnTo>
                    <a:pt x="5080000" y="7620"/>
                  </a:lnTo>
                  <a:close/>
                  <a:moveTo>
                    <a:pt x="5105400" y="7620"/>
                  </a:moveTo>
                  <a:lnTo>
                    <a:pt x="5118100" y="7620"/>
                  </a:lnTo>
                  <a:lnTo>
                    <a:pt x="5105400" y="7620"/>
                  </a:lnTo>
                  <a:close/>
                  <a:moveTo>
                    <a:pt x="5130800" y="7620"/>
                  </a:moveTo>
                  <a:lnTo>
                    <a:pt x="5143500" y="7620"/>
                  </a:lnTo>
                  <a:lnTo>
                    <a:pt x="5130800" y="7620"/>
                  </a:lnTo>
                  <a:close/>
                  <a:moveTo>
                    <a:pt x="5156200" y="7620"/>
                  </a:moveTo>
                  <a:lnTo>
                    <a:pt x="5168900" y="7620"/>
                  </a:lnTo>
                  <a:lnTo>
                    <a:pt x="5156200" y="7620"/>
                  </a:lnTo>
                  <a:close/>
                  <a:moveTo>
                    <a:pt x="5181600" y="7620"/>
                  </a:moveTo>
                  <a:lnTo>
                    <a:pt x="5194300" y="7620"/>
                  </a:lnTo>
                  <a:lnTo>
                    <a:pt x="5181600" y="7620"/>
                  </a:lnTo>
                  <a:close/>
                  <a:moveTo>
                    <a:pt x="0" y="0"/>
                  </a:moveTo>
                  <a:lnTo>
                    <a:pt x="12700" y="0"/>
                  </a:lnTo>
                  <a:lnTo>
                    <a:pt x="12700" y="7620"/>
                  </a:lnTo>
                  <a:lnTo>
                    <a:pt x="0" y="7620"/>
                  </a:lnTo>
                  <a:close/>
                </a:path>
              </a:pathLst>
            </a:custGeom>
            <a:solidFill>
              <a:srgbClr val="C8D8E4"/>
            </a:solidFill>
          </p:spPr>
        </p:sp>
      </p:grpSp>
      <p:grpSp>
        <p:nvGrpSpPr>
          <p:cNvPr name="Group 74" id="74"/>
          <p:cNvGrpSpPr/>
          <p:nvPr/>
        </p:nvGrpSpPr>
        <p:grpSpPr>
          <a:xfrm rot="0">
            <a:off x="13761148" y="2959798"/>
            <a:ext cx="3907917" cy="5715"/>
            <a:chOff x="0" y="0"/>
            <a:chExt cx="5210556" cy="7620"/>
          </a:xfrm>
        </p:grpSpPr>
        <p:sp>
          <p:nvSpPr>
            <p:cNvPr name="Freeform 75" id="75"/>
            <p:cNvSpPr/>
            <p:nvPr/>
          </p:nvSpPr>
          <p:spPr>
            <a:xfrm flipH="false" flipV="false" rot="0">
              <a:off x="3810" y="0"/>
              <a:ext cx="5194300" cy="7620"/>
            </a:xfrm>
            <a:custGeom>
              <a:avLst/>
              <a:gdLst/>
              <a:ahLst/>
              <a:cxnLst/>
              <a:rect r="r" b="b" t="t" l="l"/>
              <a:pathLst>
                <a:path h="7620" w="5194300">
                  <a:moveTo>
                    <a:pt x="25400" y="0"/>
                  </a:moveTo>
                  <a:lnTo>
                    <a:pt x="38100" y="0"/>
                  </a:lnTo>
                  <a:lnTo>
                    <a:pt x="38100" y="7620"/>
                  </a:lnTo>
                  <a:lnTo>
                    <a:pt x="25400" y="7620"/>
                  </a:lnTo>
                  <a:close/>
                  <a:moveTo>
                    <a:pt x="50800" y="7620"/>
                  </a:moveTo>
                  <a:lnTo>
                    <a:pt x="63500" y="7620"/>
                  </a:lnTo>
                  <a:lnTo>
                    <a:pt x="50800" y="7620"/>
                  </a:lnTo>
                  <a:close/>
                  <a:moveTo>
                    <a:pt x="76200" y="7620"/>
                  </a:moveTo>
                  <a:lnTo>
                    <a:pt x="88900" y="7620"/>
                  </a:lnTo>
                  <a:lnTo>
                    <a:pt x="76200" y="7620"/>
                  </a:lnTo>
                  <a:close/>
                  <a:moveTo>
                    <a:pt x="101600" y="7620"/>
                  </a:moveTo>
                  <a:lnTo>
                    <a:pt x="114300" y="7620"/>
                  </a:lnTo>
                  <a:lnTo>
                    <a:pt x="101600" y="7620"/>
                  </a:lnTo>
                  <a:close/>
                  <a:moveTo>
                    <a:pt x="127000" y="7620"/>
                  </a:moveTo>
                  <a:lnTo>
                    <a:pt x="139700" y="7620"/>
                  </a:lnTo>
                  <a:lnTo>
                    <a:pt x="127000" y="7620"/>
                  </a:lnTo>
                  <a:close/>
                  <a:moveTo>
                    <a:pt x="152400" y="7620"/>
                  </a:moveTo>
                  <a:lnTo>
                    <a:pt x="165100" y="7620"/>
                  </a:lnTo>
                  <a:lnTo>
                    <a:pt x="152400" y="7620"/>
                  </a:lnTo>
                  <a:close/>
                  <a:moveTo>
                    <a:pt x="177800" y="7620"/>
                  </a:moveTo>
                  <a:lnTo>
                    <a:pt x="190500" y="7620"/>
                  </a:lnTo>
                  <a:lnTo>
                    <a:pt x="177800" y="7620"/>
                  </a:lnTo>
                  <a:close/>
                  <a:moveTo>
                    <a:pt x="203200" y="7620"/>
                  </a:moveTo>
                  <a:lnTo>
                    <a:pt x="215900" y="7620"/>
                  </a:lnTo>
                  <a:lnTo>
                    <a:pt x="203200" y="7620"/>
                  </a:lnTo>
                  <a:close/>
                  <a:moveTo>
                    <a:pt x="228600" y="7620"/>
                  </a:moveTo>
                  <a:lnTo>
                    <a:pt x="241300" y="7620"/>
                  </a:lnTo>
                  <a:lnTo>
                    <a:pt x="228600" y="7620"/>
                  </a:lnTo>
                  <a:close/>
                  <a:moveTo>
                    <a:pt x="254000" y="7620"/>
                  </a:moveTo>
                  <a:lnTo>
                    <a:pt x="266700" y="7620"/>
                  </a:lnTo>
                  <a:lnTo>
                    <a:pt x="254000" y="7620"/>
                  </a:lnTo>
                  <a:close/>
                  <a:moveTo>
                    <a:pt x="279400" y="7620"/>
                  </a:moveTo>
                  <a:lnTo>
                    <a:pt x="292100" y="7620"/>
                  </a:lnTo>
                  <a:lnTo>
                    <a:pt x="279400" y="7620"/>
                  </a:lnTo>
                  <a:close/>
                  <a:moveTo>
                    <a:pt x="304800" y="7620"/>
                  </a:moveTo>
                  <a:lnTo>
                    <a:pt x="317500" y="7620"/>
                  </a:lnTo>
                  <a:lnTo>
                    <a:pt x="304800" y="7620"/>
                  </a:lnTo>
                  <a:close/>
                  <a:moveTo>
                    <a:pt x="330200" y="7620"/>
                  </a:moveTo>
                  <a:lnTo>
                    <a:pt x="342900" y="7620"/>
                  </a:lnTo>
                  <a:lnTo>
                    <a:pt x="330200" y="7620"/>
                  </a:lnTo>
                  <a:close/>
                  <a:moveTo>
                    <a:pt x="355600" y="7620"/>
                  </a:moveTo>
                  <a:lnTo>
                    <a:pt x="368300" y="7620"/>
                  </a:lnTo>
                  <a:lnTo>
                    <a:pt x="355600" y="7620"/>
                  </a:lnTo>
                  <a:close/>
                  <a:moveTo>
                    <a:pt x="381000" y="7620"/>
                  </a:moveTo>
                  <a:lnTo>
                    <a:pt x="393700" y="7620"/>
                  </a:lnTo>
                  <a:lnTo>
                    <a:pt x="381000" y="7620"/>
                  </a:lnTo>
                  <a:close/>
                  <a:moveTo>
                    <a:pt x="406400" y="7620"/>
                  </a:moveTo>
                  <a:lnTo>
                    <a:pt x="419100" y="7620"/>
                  </a:lnTo>
                  <a:lnTo>
                    <a:pt x="406400" y="7620"/>
                  </a:lnTo>
                  <a:close/>
                  <a:moveTo>
                    <a:pt x="431800" y="7620"/>
                  </a:moveTo>
                  <a:lnTo>
                    <a:pt x="444500" y="7620"/>
                  </a:lnTo>
                  <a:lnTo>
                    <a:pt x="431800" y="7620"/>
                  </a:lnTo>
                  <a:close/>
                  <a:moveTo>
                    <a:pt x="457200" y="7620"/>
                  </a:moveTo>
                  <a:lnTo>
                    <a:pt x="469900" y="7620"/>
                  </a:lnTo>
                  <a:lnTo>
                    <a:pt x="457200" y="7620"/>
                  </a:lnTo>
                  <a:close/>
                  <a:moveTo>
                    <a:pt x="482600" y="7620"/>
                  </a:moveTo>
                  <a:lnTo>
                    <a:pt x="495300" y="7620"/>
                  </a:lnTo>
                  <a:lnTo>
                    <a:pt x="482600" y="7620"/>
                  </a:lnTo>
                  <a:close/>
                  <a:moveTo>
                    <a:pt x="508000" y="7620"/>
                  </a:moveTo>
                  <a:lnTo>
                    <a:pt x="520700" y="7620"/>
                  </a:lnTo>
                  <a:lnTo>
                    <a:pt x="508000" y="7620"/>
                  </a:lnTo>
                  <a:close/>
                  <a:moveTo>
                    <a:pt x="533400" y="7620"/>
                  </a:moveTo>
                  <a:lnTo>
                    <a:pt x="546100" y="7620"/>
                  </a:lnTo>
                  <a:lnTo>
                    <a:pt x="533400" y="7620"/>
                  </a:lnTo>
                  <a:close/>
                  <a:moveTo>
                    <a:pt x="558800" y="7620"/>
                  </a:moveTo>
                  <a:lnTo>
                    <a:pt x="571500" y="7620"/>
                  </a:lnTo>
                  <a:lnTo>
                    <a:pt x="558800" y="7620"/>
                  </a:lnTo>
                  <a:close/>
                  <a:moveTo>
                    <a:pt x="584200" y="7620"/>
                  </a:moveTo>
                  <a:lnTo>
                    <a:pt x="596900" y="7620"/>
                  </a:lnTo>
                  <a:lnTo>
                    <a:pt x="584200" y="7620"/>
                  </a:lnTo>
                  <a:close/>
                  <a:moveTo>
                    <a:pt x="609600" y="7620"/>
                  </a:moveTo>
                  <a:lnTo>
                    <a:pt x="622300" y="7620"/>
                  </a:lnTo>
                  <a:lnTo>
                    <a:pt x="609600" y="7620"/>
                  </a:lnTo>
                  <a:close/>
                  <a:moveTo>
                    <a:pt x="635000" y="7620"/>
                  </a:moveTo>
                  <a:lnTo>
                    <a:pt x="647700" y="7620"/>
                  </a:lnTo>
                  <a:lnTo>
                    <a:pt x="635000" y="7620"/>
                  </a:lnTo>
                  <a:close/>
                  <a:moveTo>
                    <a:pt x="660400" y="7620"/>
                  </a:moveTo>
                  <a:lnTo>
                    <a:pt x="673100" y="7620"/>
                  </a:lnTo>
                  <a:lnTo>
                    <a:pt x="660400" y="7620"/>
                  </a:lnTo>
                  <a:close/>
                  <a:moveTo>
                    <a:pt x="685800" y="7620"/>
                  </a:moveTo>
                  <a:lnTo>
                    <a:pt x="698500" y="7620"/>
                  </a:lnTo>
                  <a:lnTo>
                    <a:pt x="685800" y="7620"/>
                  </a:lnTo>
                  <a:close/>
                  <a:moveTo>
                    <a:pt x="711200" y="7620"/>
                  </a:moveTo>
                  <a:lnTo>
                    <a:pt x="723900" y="7620"/>
                  </a:lnTo>
                  <a:lnTo>
                    <a:pt x="711200" y="7620"/>
                  </a:lnTo>
                  <a:close/>
                  <a:moveTo>
                    <a:pt x="736600" y="7620"/>
                  </a:moveTo>
                  <a:lnTo>
                    <a:pt x="749300" y="7620"/>
                  </a:lnTo>
                  <a:lnTo>
                    <a:pt x="736600" y="7620"/>
                  </a:lnTo>
                  <a:close/>
                  <a:moveTo>
                    <a:pt x="762000" y="7620"/>
                  </a:moveTo>
                  <a:lnTo>
                    <a:pt x="774700" y="7620"/>
                  </a:lnTo>
                  <a:lnTo>
                    <a:pt x="762000" y="7620"/>
                  </a:lnTo>
                  <a:close/>
                  <a:moveTo>
                    <a:pt x="787400" y="7620"/>
                  </a:moveTo>
                  <a:lnTo>
                    <a:pt x="800100" y="7620"/>
                  </a:lnTo>
                  <a:lnTo>
                    <a:pt x="787400" y="7620"/>
                  </a:lnTo>
                  <a:close/>
                  <a:moveTo>
                    <a:pt x="812800" y="7620"/>
                  </a:moveTo>
                  <a:lnTo>
                    <a:pt x="825500" y="7620"/>
                  </a:lnTo>
                  <a:lnTo>
                    <a:pt x="812800" y="7620"/>
                  </a:lnTo>
                  <a:close/>
                  <a:moveTo>
                    <a:pt x="838200" y="7620"/>
                  </a:moveTo>
                  <a:lnTo>
                    <a:pt x="850900" y="7620"/>
                  </a:lnTo>
                  <a:lnTo>
                    <a:pt x="838200" y="7620"/>
                  </a:lnTo>
                  <a:close/>
                  <a:moveTo>
                    <a:pt x="863600" y="7620"/>
                  </a:moveTo>
                  <a:lnTo>
                    <a:pt x="876300" y="7620"/>
                  </a:lnTo>
                  <a:lnTo>
                    <a:pt x="863600" y="7620"/>
                  </a:lnTo>
                  <a:close/>
                  <a:moveTo>
                    <a:pt x="889000" y="7620"/>
                  </a:moveTo>
                  <a:lnTo>
                    <a:pt x="901700" y="7620"/>
                  </a:lnTo>
                  <a:lnTo>
                    <a:pt x="889000" y="7620"/>
                  </a:lnTo>
                  <a:close/>
                  <a:moveTo>
                    <a:pt x="914400" y="7620"/>
                  </a:moveTo>
                  <a:lnTo>
                    <a:pt x="927100" y="7620"/>
                  </a:lnTo>
                  <a:lnTo>
                    <a:pt x="914400" y="7620"/>
                  </a:lnTo>
                  <a:close/>
                  <a:moveTo>
                    <a:pt x="939800" y="7620"/>
                  </a:moveTo>
                  <a:lnTo>
                    <a:pt x="952500" y="7620"/>
                  </a:lnTo>
                  <a:lnTo>
                    <a:pt x="939800" y="7620"/>
                  </a:lnTo>
                  <a:close/>
                  <a:moveTo>
                    <a:pt x="965200" y="7620"/>
                  </a:moveTo>
                  <a:lnTo>
                    <a:pt x="977900" y="7620"/>
                  </a:lnTo>
                  <a:lnTo>
                    <a:pt x="965200" y="7620"/>
                  </a:lnTo>
                  <a:close/>
                  <a:moveTo>
                    <a:pt x="990600" y="7620"/>
                  </a:moveTo>
                  <a:lnTo>
                    <a:pt x="1003300" y="7620"/>
                  </a:lnTo>
                  <a:lnTo>
                    <a:pt x="990600" y="7620"/>
                  </a:lnTo>
                  <a:close/>
                  <a:moveTo>
                    <a:pt x="1016000" y="7620"/>
                  </a:moveTo>
                  <a:lnTo>
                    <a:pt x="1028700" y="7620"/>
                  </a:lnTo>
                  <a:lnTo>
                    <a:pt x="1016000" y="7620"/>
                  </a:lnTo>
                  <a:close/>
                  <a:moveTo>
                    <a:pt x="1041400" y="7620"/>
                  </a:moveTo>
                  <a:lnTo>
                    <a:pt x="1054100" y="7620"/>
                  </a:lnTo>
                  <a:lnTo>
                    <a:pt x="1041400" y="7620"/>
                  </a:lnTo>
                  <a:close/>
                  <a:moveTo>
                    <a:pt x="1066800" y="7620"/>
                  </a:moveTo>
                  <a:lnTo>
                    <a:pt x="1079500" y="7620"/>
                  </a:lnTo>
                  <a:lnTo>
                    <a:pt x="1066800" y="7620"/>
                  </a:lnTo>
                  <a:close/>
                  <a:moveTo>
                    <a:pt x="1092200" y="7620"/>
                  </a:moveTo>
                  <a:lnTo>
                    <a:pt x="1104900" y="7620"/>
                  </a:lnTo>
                  <a:lnTo>
                    <a:pt x="1092200" y="7620"/>
                  </a:lnTo>
                  <a:close/>
                  <a:moveTo>
                    <a:pt x="1117600" y="7620"/>
                  </a:moveTo>
                  <a:lnTo>
                    <a:pt x="1130300" y="7620"/>
                  </a:lnTo>
                  <a:lnTo>
                    <a:pt x="1117600" y="7620"/>
                  </a:lnTo>
                  <a:close/>
                  <a:moveTo>
                    <a:pt x="1143000" y="7620"/>
                  </a:moveTo>
                  <a:lnTo>
                    <a:pt x="1155700" y="7620"/>
                  </a:lnTo>
                  <a:lnTo>
                    <a:pt x="1143000" y="7620"/>
                  </a:lnTo>
                  <a:close/>
                  <a:moveTo>
                    <a:pt x="1168400" y="7620"/>
                  </a:moveTo>
                  <a:lnTo>
                    <a:pt x="1181100" y="7620"/>
                  </a:lnTo>
                  <a:lnTo>
                    <a:pt x="1168400" y="7620"/>
                  </a:lnTo>
                  <a:close/>
                  <a:moveTo>
                    <a:pt x="1193800" y="7620"/>
                  </a:moveTo>
                  <a:lnTo>
                    <a:pt x="1206500" y="7620"/>
                  </a:lnTo>
                  <a:lnTo>
                    <a:pt x="1193800" y="7620"/>
                  </a:lnTo>
                  <a:close/>
                  <a:moveTo>
                    <a:pt x="1219200" y="7620"/>
                  </a:moveTo>
                  <a:lnTo>
                    <a:pt x="1231900" y="7620"/>
                  </a:lnTo>
                  <a:lnTo>
                    <a:pt x="1219200" y="7620"/>
                  </a:lnTo>
                  <a:close/>
                  <a:moveTo>
                    <a:pt x="1244600" y="7620"/>
                  </a:moveTo>
                  <a:lnTo>
                    <a:pt x="1257300" y="7620"/>
                  </a:lnTo>
                  <a:lnTo>
                    <a:pt x="1244600" y="7620"/>
                  </a:lnTo>
                  <a:close/>
                  <a:moveTo>
                    <a:pt x="1270000" y="7620"/>
                  </a:moveTo>
                  <a:lnTo>
                    <a:pt x="1282700" y="7620"/>
                  </a:lnTo>
                  <a:lnTo>
                    <a:pt x="1270000" y="7620"/>
                  </a:lnTo>
                  <a:close/>
                  <a:moveTo>
                    <a:pt x="1295400" y="7620"/>
                  </a:moveTo>
                  <a:lnTo>
                    <a:pt x="1308100" y="7620"/>
                  </a:lnTo>
                  <a:lnTo>
                    <a:pt x="1295400" y="7620"/>
                  </a:lnTo>
                  <a:close/>
                  <a:moveTo>
                    <a:pt x="1320800" y="7620"/>
                  </a:moveTo>
                  <a:lnTo>
                    <a:pt x="1333500" y="7620"/>
                  </a:lnTo>
                  <a:lnTo>
                    <a:pt x="1320800" y="7620"/>
                  </a:lnTo>
                  <a:close/>
                  <a:moveTo>
                    <a:pt x="1346200" y="7620"/>
                  </a:moveTo>
                  <a:lnTo>
                    <a:pt x="1358900" y="7620"/>
                  </a:lnTo>
                  <a:lnTo>
                    <a:pt x="1346200" y="7620"/>
                  </a:lnTo>
                  <a:close/>
                  <a:moveTo>
                    <a:pt x="1371600" y="7620"/>
                  </a:moveTo>
                  <a:lnTo>
                    <a:pt x="1384300" y="7620"/>
                  </a:lnTo>
                  <a:lnTo>
                    <a:pt x="1371600" y="7620"/>
                  </a:lnTo>
                  <a:close/>
                  <a:moveTo>
                    <a:pt x="1397000" y="7620"/>
                  </a:moveTo>
                  <a:lnTo>
                    <a:pt x="1409700" y="7620"/>
                  </a:lnTo>
                  <a:lnTo>
                    <a:pt x="1397000" y="7620"/>
                  </a:lnTo>
                  <a:close/>
                  <a:moveTo>
                    <a:pt x="1422400" y="7620"/>
                  </a:moveTo>
                  <a:lnTo>
                    <a:pt x="1435100" y="7620"/>
                  </a:lnTo>
                  <a:lnTo>
                    <a:pt x="1422400" y="7620"/>
                  </a:lnTo>
                  <a:close/>
                  <a:moveTo>
                    <a:pt x="1447800" y="7620"/>
                  </a:moveTo>
                  <a:lnTo>
                    <a:pt x="1460500" y="7620"/>
                  </a:lnTo>
                  <a:lnTo>
                    <a:pt x="1447800" y="7620"/>
                  </a:lnTo>
                  <a:close/>
                  <a:moveTo>
                    <a:pt x="1473200" y="7620"/>
                  </a:moveTo>
                  <a:lnTo>
                    <a:pt x="1485900" y="7620"/>
                  </a:lnTo>
                  <a:lnTo>
                    <a:pt x="1473200" y="7620"/>
                  </a:lnTo>
                  <a:close/>
                  <a:moveTo>
                    <a:pt x="1498600" y="7620"/>
                  </a:moveTo>
                  <a:lnTo>
                    <a:pt x="1511300" y="7620"/>
                  </a:lnTo>
                  <a:lnTo>
                    <a:pt x="1498600" y="7620"/>
                  </a:lnTo>
                  <a:close/>
                  <a:moveTo>
                    <a:pt x="1524000" y="7620"/>
                  </a:moveTo>
                  <a:lnTo>
                    <a:pt x="1536700" y="7620"/>
                  </a:lnTo>
                  <a:lnTo>
                    <a:pt x="1524000" y="7620"/>
                  </a:lnTo>
                  <a:close/>
                  <a:moveTo>
                    <a:pt x="1549400" y="7620"/>
                  </a:moveTo>
                  <a:lnTo>
                    <a:pt x="1562100" y="7620"/>
                  </a:lnTo>
                  <a:lnTo>
                    <a:pt x="1549400" y="7620"/>
                  </a:lnTo>
                  <a:close/>
                  <a:moveTo>
                    <a:pt x="1574800" y="7620"/>
                  </a:moveTo>
                  <a:lnTo>
                    <a:pt x="1587500" y="7620"/>
                  </a:lnTo>
                  <a:lnTo>
                    <a:pt x="1574800" y="7620"/>
                  </a:lnTo>
                  <a:close/>
                  <a:moveTo>
                    <a:pt x="1600200" y="7620"/>
                  </a:moveTo>
                  <a:lnTo>
                    <a:pt x="1612900" y="7620"/>
                  </a:lnTo>
                  <a:lnTo>
                    <a:pt x="1600200" y="7620"/>
                  </a:lnTo>
                  <a:close/>
                  <a:moveTo>
                    <a:pt x="1625600" y="7620"/>
                  </a:moveTo>
                  <a:lnTo>
                    <a:pt x="1638300" y="7620"/>
                  </a:lnTo>
                  <a:lnTo>
                    <a:pt x="1625600" y="7620"/>
                  </a:lnTo>
                  <a:close/>
                  <a:moveTo>
                    <a:pt x="1651000" y="7620"/>
                  </a:moveTo>
                  <a:lnTo>
                    <a:pt x="1663700" y="7620"/>
                  </a:lnTo>
                  <a:lnTo>
                    <a:pt x="1651000" y="7620"/>
                  </a:lnTo>
                  <a:close/>
                  <a:moveTo>
                    <a:pt x="1676400" y="7620"/>
                  </a:moveTo>
                  <a:lnTo>
                    <a:pt x="1689100" y="7620"/>
                  </a:lnTo>
                  <a:lnTo>
                    <a:pt x="1676400" y="7620"/>
                  </a:lnTo>
                  <a:close/>
                  <a:moveTo>
                    <a:pt x="1701800" y="7620"/>
                  </a:moveTo>
                  <a:lnTo>
                    <a:pt x="1714500" y="7620"/>
                  </a:lnTo>
                  <a:lnTo>
                    <a:pt x="1701800" y="7620"/>
                  </a:lnTo>
                  <a:close/>
                  <a:moveTo>
                    <a:pt x="1727200" y="7620"/>
                  </a:moveTo>
                  <a:lnTo>
                    <a:pt x="1739900" y="7620"/>
                  </a:lnTo>
                  <a:lnTo>
                    <a:pt x="1727200" y="7620"/>
                  </a:lnTo>
                  <a:close/>
                  <a:moveTo>
                    <a:pt x="1752600" y="7620"/>
                  </a:moveTo>
                  <a:lnTo>
                    <a:pt x="1765300" y="7620"/>
                  </a:lnTo>
                  <a:lnTo>
                    <a:pt x="1752600" y="7620"/>
                  </a:lnTo>
                  <a:close/>
                  <a:moveTo>
                    <a:pt x="1778000" y="7620"/>
                  </a:moveTo>
                  <a:lnTo>
                    <a:pt x="1790700" y="7620"/>
                  </a:lnTo>
                  <a:lnTo>
                    <a:pt x="1778000" y="7620"/>
                  </a:lnTo>
                  <a:close/>
                  <a:moveTo>
                    <a:pt x="1803400" y="7620"/>
                  </a:moveTo>
                  <a:lnTo>
                    <a:pt x="1816100" y="7620"/>
                  </a:lnTo>
                  <a:lnTo>
                    <a:pt x="1803400" y="7620"/>
                  </a:lnTo>
                  <a:close/>
                  <a:moveTo>
                    <a:pt x="1828800" y="7620"/>
                  </a:moveTo>
                  <a:lnTo>
                    <a:pt x="1841500" y="7620"/>
                  </a:lnTo>
                  <a:lnTo>
                    <a:pt x="1828800" y="7620"/>
                  </a:lnTo>
                  <a:close/>
                  <a:moveTo>
                    <a:pt x="1854200" y="7620"/>
                  </a:moveTo>
                  <a:lnTo>
                    <a:pt x="1866900" y="7620"/>
                  </a:lnTo>
                  <a:lnTo>
                    <a:pt x="1854200" y="7620"/>
                  </a:lnTo>
                  <a:close/>
                  <a:moveTo>
                    <a:pt x="1879600" y="7620"/>
                  </a:moveTo>
                  <a:lnTo>
                    <a:pt x="1892300" y="7620"/>
                  </a:lnTo>
                  <a:lnTo>
                    <a:pt x="1879600" y="7620"/>
                  </a:lnTo>
                  <a:close/>
                  <a:moveTo>
                    <a:pt x="1905000" y="7620"/>
                  </a:moveTo>
                  <a:lnTo>
                    <a:pt x="1917700" y="7620"/>
                  </a:lnTo>
                  <a:lnTo>
                    <a:pt x="1905000" y="7620"/>
                  </a:lnTo>
                  <a:close/>
                  <a:moveTo>
                    <a:pt x="1930400" y="7620"/>
                  </a:moveTo>
                  <a:lnTo>
                    <a:pt x="1943100" y="7620"/>
                  </a:lnTo>
                  <a:lnTo>
                    <a:pt x="1930400" y="7620"/>
                  </a:lnTo>
                  <a:close/>
                  <a:moveTo>
                    <a:pt x="1955800" y="7620"/>
                  </a:moveTo>
                  <a:lnTo>
                    <a:pt x="1968500" y="7620"/>
                  </a:lnTo>
                  <a:lnTo>
                    <a:pt x="1955800" y="7620"/>
                  </a:lnTo>
                  <a:close/>
                  <a:moveTo>
                    <a:pt x="1981200" y="7620"/>
                  </a:moveTo>
                  <a:lnTo>
                    <a:pt x="1993900" y="7620"/>
                  </a:lnTo>
                  <a:lnTo>
                    <a:pt x="1981200" y="7620"/>
                  </a:lnTo>
                  <a:close/>
                  <a:moveTo>
                    <a:pt x="2006600" y="7620"/>
                  </a:moveTo>
                  <a:lnTo>
                    <a:pt x="2019300" y="7620"/>
                  </a:lnTo>
                  <a:lnTo>
                    <a:pt x="2006600" y="7620"/>
                  </a:lnTo>
                  <a:close/>
                  <a:moveTo>
                    <a:pt x="2032000" y="7620"/>
                  </a:moveTo>
                  <a:lnTo>
                    <a:pt x="2044700" y="7620"/>
                  </a:lnTo>
                  <a:lnTo>
                    <a:pt x="2032000" y="7620"/>
                  </a:lnTo>
                  <a:close/>
                  <a:moveTo>
                    <a:pt x="2057400" y="7620"/>
                  </a:moveTo>
                  <a:lnTo>
                    <a:pt x="2070100" y="7620"/>
                  </a:lnTo>
                  <a:lnTo>
                    <a:pt x="2057400" y="7620"/>
                  </a:lnTo>
                  <a:close/>
                  <a:moveTo>
                    <a:pt x="2082800" y="7620"/>
                  </a:moveTo>
                  <a:lnTo>
                    <a:pt x="2095500" y="7620"/>
                  </a:lnTo>
                  <a:lnTo>
                    <a:pt x="2082800" y="7620"/>
                  </a:lnTo>
                  <a:close/>
                  <a:moveTo>
                    <a:pt x="2108200" y="7620"/>
                  </a:moveTo>
                  <a:lnTo>
                    <a:pt x="2120900" y="7620"/>
                  </a:lnTo>
                  <a:lnTo>
                    <a:pt x="2108200" y="7620"/>
                  </a:lnTo>
                  <a:close/>
                  <a:moveTo>
                    <a:pt x="2133600" y="7620"/>
                  </a:moveTo>
                  <a:lnTo>
                    <a:pt x="2146300" y="7620"/>
                  </a:lnTo>
                  <a:lnTo>
                    <a:pt x="2133600" y="7620"/>
                  </a:lnTo>
                  <a:close/>
                  <a:moveTo>
                    <a:pt x="2159000" y="7620"/>
                  </a:moveTo>
                  <a:lnTo>
                    <a:pt x="2171700" y="7620"/>
                  </a:lnTo>
                  <a:lnTo>
                    <a:pt x="2159000" y="7620"/>
                  </a:lnTo>
                  <a:close/>
                  <a:moveTo>
                    <a:pt x="2184400" y="7620"/>
                  </a:moveTo>
                  <a:lnTo>
                    <a:pt x="2197100" y="7620"/>
                  </a:lnTo>
                  <a:lnTo>
                    <a:pt x="2184400" y="7620"/>
                  </a:lnTo>
                  <a:close/>
                  <a:moveTo>
                    <a:pt x="2209800" y="7620"/>
                  </a:moveTo>
                  <a:lnTo>
                    <a:pt x="2222500" y="7620"/>
                  </a:lnTo>
                  <a:lnTo>
                    <a:pt x="2209800" y="7620"/>
                  </a:lnTo>
                  <a:close/>
                  <a:moveTo>
                    <a:pt x="2235200" y="7620"/>
                  </a:moveTo>
                  <a:lnTo>
                    <a:pt x="2247900" y="7620"/>
                  </a:lnTo>
                  <a:lnTo>
                    <a:pt x="2235200" y="7620"/>
                  </a:lnTo>
                  <a:close/>
                  <a:moveTo>
                    <a:pt x="2260600" y="7620"/>
                  </a:moveTo>
                  <a:lnTo>
                    <a:pt x="2273300" y="7620"/>
                  </a:lnTo>
                  <a:lnTo>
                    <a:pt x="2260600" y="7620"/>
                  </a:lnTo>
                  <a:close/>
                  <a:moveTo>
                    <a:pt x="2286000" y="7620"/>
                  </a:moveTo>
                  <a:lnTo>
                    <a:pt x="2298700" y="7620"/>
                  </a:lnTo>
                  <a:lnTo>
                    <a:pt x="2286000" y="7620"/>
                  </a:lnTo>
                  <a:close/>
                  <a:moveTo>
                    <a:pt x="2311400" y="7620"/>
                  </a:moveTo>
                  <a:lnTo>
                    <a:pt x="2324100" y="7620"/>
                  </a:lnTo>
                  <a:lnTo>
                    <a:pt x="2311400" y="7620"/>
                  </a:lnTo>
                  <a:close/>
                  <a:moveTo>
                    <a:pt x="2336800" y="7620"/>
                  </a:moveTo>
                  <a:lnTo>
                    <a:pt x="2349500" y="7620"/>
                  </a:lnTo>
                  <a:lnTo>
                    <a:pt x="2336800" y="7620"/>
                  </a:lnTo>
                  <a:close/>
                  <a:moveTo>
                    <a:pt x="2362200" y="7620"/>
                  </a:moveTo>
                  <a:lnTo>
                    <a:pt x="2374900" y="7620"/>
                  </a:lnTo>
                  <a:lnTo>
                    <a:pt x="2362200" y="7620"/>
                  </a:lnTo>
                  <a:close/>
                  <a:moveTo>
                    <a:pt x="2387600" y="7620"/>
                  </a:moveTo>
                  <a:lnTo>
                    <a:pt x="2400300" y="7620"/>
                  </a:lnTo>
                  <a:lnTo>
                    <a:pt x="2387600" y="7620"/>
                  </a:lnTo>
                  <a:close/>
                  <a:moveTo>
                    <a:pt x="2413000" y="7620"/>
                  </a:moveTo>
                  <a:lnTo>
                    <a:pt x="2425700" y="7620"/>
                  </a:lnTo>
                  <a:lnTo>
                    <a:pt x="2413000" y="7620"/>
                  </a:lnTo>
                  <a:close/>
                  <a:moveTo>
                    <a:pt x="2438400" y="7620"/>
                  </a:moveTo>
                  <a:lnTo>
                    <a:pt x="2451100" y="7620"/>
                  </a:lnTo>
                  <a:lnTo>
                    <a:pt x="2438400" y="7620"/>
                  </a:lnTo>
                  <a:close/>
                  <a:moveTo>
                    <a:pt x="2463800" y="7620"/>
                  </a:moveTo>
                  <a:lnTo>
                    <a:pt x="2476500" y="7620"/>
                  </a:lnTo>
                  <a:lnTo>
                    <a:pt x="2463800" y="7620"/>
                  </a:lnTo>
                  <a:close/>
                  <a:moveTo>
                    <a:pt x="2489200" y="7620"/>
                  </a:moveTo>
                  <a:lnTo>
                    <a:pt x="2501900" y="7620"/>
                  </a:lnTo>
                  <a:lnTo>
                    <a:pt x="2489200" y="7620"/>
                  </a:lnTo>
                  <a:close/>
                  <a:moveTo>
                    <a:pt x="2514600" y="7620"/>
                  </a:moveTo>
                  <a:lnTo>
                    <a:pt x="2527300" y="7620"/>
                  </a:lnTo>
                  <a:lnTo>
                    <a:pt x="2514600" y="7620"/>
                  </a:lnTo>
                  <a:close/>
                  <a:moveTo>
                    <a:pt x="2540000" y="7620"/>
                  </a:moveTo>
                  <a:lnTo>
                    <a:pt x="2552700" y="7620"/>
                  </a:lnTo>
                  <a:lnTo>
                    <a:pt x="2540000" y="7620"/>
                  </a:lnTo>
                  <a:close/>
                  <a:moveTo>
                    <a:pt x="2565400" y="7620"/>
                  </a:moveTo>
                  <a:lnTo>
                    <a:pt x="2578100" y="7620"/>
                  </a:lnTo>
                  <a:lnTo>
                    <a:pt x="2565400" y="7620"/>
                  </a:lnTo>
                  <a:close/>
                  <a:moveTo>
                    <a:pt x="2590800" y="7620"/>
                  </a:moveTo>
                  <a:lnTo>
                    <a:pt x="2603500" y="7620"/>
                  </a:lnTo>
                  <a:lnTo>
                    <a:pt x="2590800" y="7620"/>
                  </a:lnTo>
                  <a:close/>
                  <a:moveTo>
                    <a:pt x="2616200" y="7620"/>
                  </a:moveTo>
                  <a:lnTo>
                    <a:pt x="2628900" y="7620"/>
                  </a:lnTo>
                  <a:lnTo>
                    <a:pt x="2616200" y="7620"/>
                  </a:lnTo>
                  <a:close/>
                  <a:moveTo>
                    <a:pt x="2641600" y="7620"/>
                  </a:moveTo>
                  <a:lnTo>
                    <a:pt x="2654300" y="7620"/>
                  </a:lnTo>
                  <a:lnTo>
                    <a:pt x="2641600" y="7620"/>
                  </a:lnTo>
                  <a:close/>
                  <a:moveTo>
                    <a:pt x="2667000" y="7620"/>
                  </a:moveTo>
                  <a:lnTo>
                    <a:pt x="2679700" y="7620"/>
                  </a:lnTo>
                  <a:lnTo>
                    <a:pt x="2667000" y="7620"/>
                  </a:lnTo>
                  <a:close/>
                  <a:moveTo>
                    <a:pt x="2692400" y="7620"/>
                  </a:moveTo>
                  <a:lnTo>
                    <a:pt x="2705100" y="7620"/>
                  </a:lnTo>
                  <a:lnTo>
                    <a:pt x="2692400" y="7620"/>
                  </a:lnTo>
                  <a:close/>
                  <a:moveTo>
                    <a:pt x="2717800" y="7620"/>
                  </a:moveTo>
                  <a:lnTo>
                    <a:pt x="2730500" y="7620"/>
                  </a:lnTo>
                  <a:lnTo>
                    <a:pt x="2717800" y="7620"/>
                  </a:lnTo>
                  <a:close/>
                  <a:moveTo>
                    <a:pt x="2743200" y="7620"/>
                  </a:moveTo>
                  <a:lnTo>
                    <a:pt x="2755900" y="7620"/>
                  </a:lnTo>
                  <a:lnTo>
                    <a:pt x="2743200" y="7620"/>
                  </a:lnTo>
                  <a:close/>
                  <a:moveTo>
                    <a:pt x="2768600" y="7620"/>
                  </a:moveTo>
                  <a:lnTo>
                    <a:pt x="2781300" y="7620"/>
                  </a:lnTo>
                  <a:lnTo>
                    <a:pt x="2768600" y="7620"/>
                  </a:lnTo>
                  <a:close/>
                  <a:moveTo>
                    <a:pt x="2794000" y="7620"/>
                  </a:moveTo>
                  <a:lnTo>
                    <a:pt x="2806700" y="7620"/>
                  </a:lnTo>
                  <a:lnTo>
                    <a:pt x="2794000" y="7620"/>
                  </a:lnTo>
                  <a:close/>
                  <a:moveTo>
                    <a:pt x="2819400" y="7620"/>
                  </a:moveTo>
                  <a:lnTo>
                    <a:pt x="2832100" y="7620"/>
                  </a:lnTo>
                  <a:lnTo>
                    <a:pt x="2819400" y="7620"/>
                  </a:lnTo>
                  <a:close/>
                  <a:moveTo>
                    <a:pt x="2844800" y="7620"/>
                  </a:moveTo>
                  <a:lnTo>
                    <a:pt x="2857500" y="7620"/>
                  </a:lnTo>
                  <a:lnTo>
                    <a:pt x="2844800" y="7620"/>
                  </a:lnTo>
                  <a:close/>
                  <a:moveTo>
                    <a:pt x="2870200" y="7620"/>
                  </a:moveTo>
                  <a:lnTo>
                    <a:pt x="2882900" y="7620"/>
                  </a:lnTo>
                  <a:lnTo>
                    <a:pt x="2870200" y="7620"/>
                  </a:lnTo>
                  <a:close/>
                  <a:moveTo>
                    <a:pt x="2895600" y="7620"/>
                  </a:moveTo>
                  <a:lnTo>
                    <a:pt x="2908300" y="7620"/>
                  </a:lnTo>
                  <a:lnTo>
                    <a:pt x="2895600" y="7620"/>
                  </a:lnTo>
                  <a:close/>
                  <a:moveTo>
                    <a:pt x="2921000" y="7620"/>
                  </a:moveTo>
                  <a:lnTo>
                    <a:pt x="2933700" y="7620"/>
                  </a:lnTo>
                  <a:lnTo>
                    <a:pt x="2921000" y="7620"/>
                  </a:lnTo>
                  <a:close/>
                  <a:moveTo>
                    <a:pt x="2946400" y="7620"/>
                  </a:moveTo>
                  <a:lnTo>
                    <a:pt x="2959100" y="7620"/>
                  </a:lnTo>
                  <a:lnTo>
                    <a:pt x="2946400" y="7620"/>
                  </a:lnTo>
                  <a:close/>
                  <a:moveTo>
                    <a:pt x="2971800" y="7620"/>
                  </a:moveTo>
                  <a:lnTo>
                    <a:pt x="2984500" y="7620"/>
                  </a:lnTo>
                  <a:lnTo>
                    <a:pt x="2971800" y="7620"/>
                  </a:lnTo>
                  <a:close/>
                  <a:moveTo>
                    <a:pt x="2997200" y="7620"/>
                  </a:moveTo>
                  <a:lnTo>
                    <a:pt x="3009900" y="7620"/>
                  </a:lnTo>
                  <a:lnTo>
                    <a:pt x="2997200" y="7620"/>
                  </a:lnTo>
                  <a:close/>
                  <a:moveTo>
                    <a:pt x="3022600" y="7620"/>
                  </a:moveTo>
                  <a:lnTo>
                    <a:pt x="3035300" y="7620"/>
                  </a:lnTo>
                  <a:lnTo>
                    <a:pt x="3022600" y="7620"/>
                  </a:lnTo>
                  <a:close/>
                  <a:moveTo>
                    <a:pt x="3048000" y="7620"/>
                  </a:moveTo>
                  <a:lnTo>
                    <a:pt x="3060700" y="7620"/>
                  </a:lnTo>
                  <a:lnTo>
                    <a:pt x="3048000" y="7620"/>
                  </a:lnTo>
                  <a:close/>
                  <a:moveTo>
                    <a:pt x="3073400" y="7620"/>
                  </a:moveTo>
                  <a:lnTo>
                    <a:pt x="3086100" y="7620"/>
                  </a:lnTo>
                  <a:lnTo>
                    <a:pt x="3073400" y="7620"/>
                  </a:lnTo>
                  <a:close/>
                  <a:moveTo>
                    <a:pt x="3098800" y="7620"/>
                  </a:moveTo>
                  <a:lnTo>
                    <a:pt x="3111500" y="7620"/>
                  </a:lnTo>
                  <a:lnTo>
                    <a:pt x="3098800" y="7620"/>
                  </a:lnTo>
                  <a:close/>
                  <a:moveTo>
                    <a:pt x="3124200" y="7620"/>
                  </a:moveTo>
                  <a:lnTo>
                    <a:pt x="3136900" y="7620"/>
                  </a:lnTo>
                  <a:lnTo>
                    <a:pt x="3124200" y="7620"/>
                  </a:lnTo>
                  <a:close/>
                  <a:moveTo>
                    <a:pt x="3149600" y="7620"/>
                  </a:moveTo>
                  <a:lnTo>
                    <a:pt x="3162300" y="7620"/>
                  </a:lnTo>
                  <a:lnTo>
                    <a:pt x="3149600" y="7620"/>
                  </a:lnTo>
                  <a:close/>
                  <a:moveTo>
                    <a:pt x="3175000" y="7620"/>
                  </a:moveTo>
                  <a:lnTo>
                    <a:pt x="3187700" y="7620"/>
                  </a:lnTo>
                  <a:lnTo>
                    <a:pt x="3175000" y="7620"/>
                  </a:lnTo>
                  <a:close/>
                  <a:moveTo>
                    <a:pt x="3200400" y="7620"/>
                  </a:moveTo>
                  <a:lnTo>
                    <a:pt x="3213100" y="7620"/>
                  </a:lnTo>
                  <a:lnTo>
                    <a:pt x="3200400" y="7620"/>
                  </a:lnTo>
                  <a:close/>
                  <a:moveTo>
                    <a:pt x="3225800" y="7620"/>
                  </a:moveTo>
                  <a:lnTo>
                    <a:pt x="3238500" y="7620"/>
                  </a:lnTo>
                  <a:lnTo>
                    <a:pt x="3225800" y="7620"/>
                  </a:lnTo>
                  <a:close/>
                  <a:moveTo>
                    <a:pt x="3251200" y="7620"/>
                  </a:moveTo>
                  <a:lnTo>
                    <a:pt x="3263900" y="7620"/>
                  </a:lnTo>
                  <a:lnTo>
                    <a:pt x="3251200" y="7620"/>
                  </a:lnTo>
                  <a:close/>
                  <a:moveTo>
                    <a:pt x="3276600" y="7620"/>
                  </a:moveTo>
                  <a:lnTo>
                    <a:pt x="3289300" y="7620"/>
                  </a:lnTo>
                  <a:lnTo>
                    <a:pt x="3276600" y="7620"/>
                  </a:lnTo>
                  <a:close/>
                  <a:moveTo>
                    <a:pt x="3302000" y="7620"/>
                  </a:moveTo>
                  <a:lnTo>
                    <a:pt x="3314700" y="7620"/>
                  </a:lnTo>
                  <a:lnTo>
                    <a:pt x="3302000" y="7620"/>
                  </a:lnTo>
                  <a:close/>
                  <a:moveTo>
                    <a:pt x="3327400" y="7620"/>
                  </a:moveTo>
                  <a:lnTo>
                    <a:pt x="3340100" y="7620"/>
                  </a:lnTo>
                  <a:lnTo>
                    <a:pt x="3327400" y="7620"/>
                  </a:lnTo>
                  <a:close/>
                  <a:moveTo>
                    <a:pt x="3352800" y="7620"/>
                  </a:moveTo>
                  <a:lnTo>
                    <a:pt x="3365500" y="7620"/>
                  </a:lnTo>
                  <a:lnTo>
                    <a:pt x="3352800" y="7620"/>
                  </a:lnTo>
                  <a:close/>
                  <a:moveTo>
                    <a:pt x="3378200" y="7620"/>
                  </a:moveTo>
                  <a:lnTo>
                    <a:pt x="3390900" y="7620"/>
                  </a:lnTo>
                  <a:lnTo>
                    <a:pt x="3378200" y="7620"/>
                  </a:lnTo>
                  <a:close/>
                  <a:moveTo>
                    <a:pt x="3403600" y="7620"/>
                  </a:moveTo>
                  <a:lnTo>
                    <a:pt x="3416300" y="7620"/>
                  </a:lnTo>
                  <a:lnTo>
                    <a:pt x="3403600" y="7620"/>
                  </a:lnTo>
                  <a:close/>
                  <a:moveTo>
                    <a:pt x="3429000" y="7620"/>
                  </a:moveTo>
                  <a:lnTo>
                    <a:pt x="3441700" y="7620"/>
                  </a:lnTo>
                  <a:lnTo>
                    <a:pt x="3429000" y="7620"/>
                  </a:lnTo>
                  <a:close/>
                  <a:moveTo>
                    <a:pt x="3454400" y="7620"/>
                  </a:moveTo>
                  <a:lnTo>
                    <a:pt x="3467100" y="7620"/>
                  </a:lnTo>
                  <a:lnTo>
                    <a:pt x="3454400" y="7620"/>
                  </a:lnTo>
                  <a:close/>
                  <a:moveTo>
                    <a:pt x="3479800" y="7620"/>
                  </a:moveTo>
                  <a:lnTo>
                    <a:pt x="3492500" y="7620"/>
                  </a:lnTo>
                  <a:lnTo>
                    <a:pt x="3479800" y="7620"/>
                  </a:lnTo>
                  <a:close/>
                  <a:moveTo>
                    <a:pt x="3505200" y="7620"/>
                  </a:moveTo>
                  <a:lnTo>
                    <a:pt x="3517900" y="7620"/>
                  </a:lnTo>
                  <a:lnTo>
                    <a:pt x="3505200" y="7620"/>
                  </a:lnTo>
                  <a:close/>
                  <a:moveTo>
                    <a:pt x="3530600" y="7620"/>
                  </a:moveTo>
                  <a:lnTo>
                    <a:pt x="3543300" y="7620"/>
                  </a:lnTo>
                  <a:lnTo>
                    <a:pt x="3530600" y="7620"/>
                  </a:lnTo>
                  <a:close/>
                  <a:moveTo>
                    <a:pt x="3556000" y="7620"/>
                  </a:moveTo>
                  <a:lnTo>
                    <a:pt x="3568700" y="7620"/>
                  </a:lnTo>
                  <a:lnTo>
                    <a:pt x="3556000" y="7620"/>
                  </a:lnTo>
                  <a:close/>
                  <a:moveTo>
                    <a:pt x="3581400" y="7620"/>
                  </a:moveTo>
                  <a:lnTo>
                    <a:pt x="3594100" y="7620"/>
                  </a:lnTo>
                  <a:lnTo>
                    <a:pt x="3581400" y="7620"/>
                  </a:lnTo>
                  <a:close/>
                  <a:moveTo>
                    <a:pt x="3606800" y="7620"/>
                  </a:moveTo>
                  <a:lnTo>
                    <a:pt x="3619500" y="7620"/>
                  </a:lnTo>
                  <a:lnTo>
                    <a:pt x="3606800" y="7620"/>
                  </a:lnTo>
                  <a:close/>
                  <a:moveTo>
                    <a:pt x="3632200" y="7620"/>
                  </a:moveTo>
                  <a:lnTo>
                    <a:pt x="3644900" y="7620"/>
                  </a:lnTo>
                  <a:lnTo>
                    <a:pt x="3632200" y="7620"/>
                  </a:lnTo>
                  <a:close/>
                  <a:moveTo>
                    <a:pt x="3657600" y="7620"/>
                  </a:moveTo>
                  <a:lnTo>
                    <a:pt x="3670300" y="7620"/>
                  </a:lnTo>
                  <a:lnTo>
                    <a:pt x="3657600" y="7620"/>
                  </a:lnTo>
                  <a:close/>
                  <a:moveTo>
                    <a:pt x="3683000" y="7620"/>
                  </a:moveTo>
                  <a:lnTo>
                    <a:pt x="3695700" y="7620"/>
                  </a:lnTo>
                  <a:lnTo>
                    <a:pt x="3683000" y="7620"/>
                  </a:lnTo>
                  <a:close/>
                  <a:moveTo>
                    <a:pt x="3708400" y="7620"/>
                  </a:moveTo>
                  <a:lnTo>
                    <a:pt x="3721100" y="7620"/>
                  </a:lnTo>
                  <a:lnTo>
                    <a:pt x="3708400" y="7620"/>
                  </a:lnTo>
                  <a:close/>
                  <a:moveTo>
                    <a:pt x="3733800" y="7620"/>
                  </a:moveTo>
                  <a:lnTo>
                    <a:pt x="3746500" y="7620"/>
                  </a:lnTo>
                  <a:lnTo>
                    <a:pt x="3733800" y="7620"/>
                  </a:lnTo>
                  <a:close/>
                  <a:moveTo>
                    <a:pt x="3759200" y="7620"/>
                  </a:moveTo>
                  <a:lnTo>
                    <a:pt x="3771900" y="7620"/>
                  </a:lnTo>
                  <a:lnTo>
                    <a:pt x="3759200" y="7620"/>
                  </a:lnTo>
                  <a:close/>
                  <a:moveTo>
                    <a:pt x="3784600" y="7620"/>
                  </a:moveTo>
                  <a:lnTo>
                    <a:pt x="3797300" y="7620"/>
                  </a:lnTo>
                  <a:lnTo>
                    <a:pt x="3784600" y="7620"/>
                  </a:lnTo>
                  <a:close/>
                  <a:moveTo>
                    <a:pt x="3810000" y="7620"/>
                  </a:moveTo>
                  <a:lnTo>
                    <a:pt x="3822700" y="7620"/>
                  </a:lnTo>
                  <a:lnTo>
                    <a:pt x="3810000" y="7620"/>
                  </a:lnTo>
                  <a:close/>
                  <a:moveTo>
                    <a:pt x="3835400" y="7620"/>
                  </a:moveTo>
                  <a:lnTo>
                    <a:pt x="3848100" y="7620"/>
                  </a:lnTo>
                  <a:lnTo>
                    <a:pt x="3835400" y="7620"/>
                  </a:lnTo>
                  <a:close/>
                  <a:moveTo>
                    <a:pt x="3860800" y="7620"/>
                  </a:moveTo>
                  <a:lnTo>
                    <a:pt x="3873500" y="7620"/>
                  </a:lnTo>
                  <a:lnTo>
                    <a:pt x="3860800" y="7620"/>
                  </a:lnTo>
                  <a:close/>
                  <a:moveTo>
                    <a:pt x="3886200" y="7620"/>
                  </a:moveTo>
                  <a:lnTo>
                    <a:pt x="3898900" y="7620"/>
                  </a:lnTo>
                  <a:lnTo>
                    <a:pt x="3886200" y="7620"/>
                  </a:lnTo>
                  <a:close/>
                  <a:moveTo>
                    <a:pt x="3911600" y="7620"/>
                  </a:moveTo>
                  <a:lnTo>
                    <a:pt x="3924300" y="7620"/>
                  </a:lnTo>
                  <a:lnTo>
                    <a:pt x="3911600" y="7620"/>
                  </a:lnTo>
                  <a:close/>
                  <a:moveTo>
                    <a:pt x="3937000" y="7620"/>
                  </a:moveTo>
                  <a:lnTo>
                    <a:pt x="3949700" y="7620"/>
                  </a:lnTo>
                  <a:lnTo>
                    <a:pt x="3937000" y="7620"/>
                  </a:lnTo>
                  <a:close/>
                  <a:moveTo>
                    <a:pt x="3962400" y="7620"/>
                  </a:moveTo>
                  <a:lnTo>
                    <a:pt x="3975100" y="7620"/>
                  </a:lnTo>
                  <a:lnTo>
                    <a:pt x="3962400" y="7620"/>
                  </a:lnTo>
                  <a:close/>
                  <a:moveTo>
                    <a:pt x="3987800" y="7620"/>
                  </a:moveTo>
                  <a:lnTo>
                    <a:pt x="4000500" y="7620"/>
                  </a:lnTo>
                  <a:lnTo>
                    <a:pt x="3987800" y="7620"/>
                  </a:lnTo>
                  <a:close/>
                  <a:moveTo>
                    <a:pt x="4013200" y="7620"/>
                  </a:moveTo>
                  <a:lnTo>
                    <a:pt x="4025900" y="7620"/>
                  </a:lnTo>
                  <a:lnTo>
                    <a:pt x="4013200" y="7620"/>
                  </a:lnTo>
                  <a:close/>
                  <a:moveTo>
                    <a:pt x="4038600" y="7620"/>
                  </a:moveTo>
                  <a:lnTo>
                    <a:pt x="4051300" y="7620"/>
                  </a:lnTo>
                  <a:lnTo>
                    <a:pt x="4038600" y="7620"/>
                  </a:lnTo>
                  <a:close/>
                  <a:moveTo>
                    <a:pt x="4064000" y="7620"/>
                  </a:moveTo>
                  <a:lnTo>
                    <a:pt x="4076700" y="7620"/>
                  </a:lnTo>
                  <a:lnTo>
                    <a:pt x="4064000" y="7620"/>
                  </a:lnTo>
                  <a:close/>
                  <a:moveTo>
                    <a:pt x="4089400" y="7620"/>
                  </a:moveTo>
                  <a:lnTo>
                    <a:pt x="4102100" y="7620"/>
                  </a:lnTo>
                  <a:lnTo>
                    <a:pt x="4089400" y="7620"/>
                  </a:lnTo>
                  <a:close/>
                  <a:moveTo>
                    <a:pt x="4114800" y="7620"/>
                  </a:moveTo>
                  <a:lnTo>
                    <a:pt x="4127500" y="7620"/>
                  </a:lnTo>
                  <a:lnTo>
                    <a:pt x="4114800" y="7620"/>
                  </a:lnTo>
                  <a:close/>
                  <a:moveTo>
                    <a:pt x="4140200" y="7620"/>
                  </a:moveTo>
                  <a:lnTo>
                    <a:pt x="4152900" y="7620"/>
                  </a:lnTo>
                  <a:lnTo>
                    <a:pt x="4140200" y="7620"/>
                  </a:lnTo>
                  <a:close/>
                  <a:moveTo>
                    <a:pt x="4165600" y="7620"/>
                  </a:moveTo>
                  <a:lnTo>
                    <a:pt x="4178300" y="7620"/>
                  </a:lnTo>
                  <a:lnTo>
                    <a:pt x="4165600" y="7620"/>
                  </a:lnTo>
                  <a:close/>
                  <a:moveTo>
                    <a:pt x="4191000" y="7620"/>
                  </a:moveTo>
                  <a:lnTo>
                    <a:pt x="4203700" y="7620"/>
                  </a:lnTo>
                  <a:lnTo>
                    <a:pt x="4191000" y="7620"/>
                  </a:lnTo>
                  <a:close/>
                  <a:moveTo>
                    <a:pt x="4216400" y="7620"/>
                  </a:moveTo>
                  <a:lnTo>
                    <a:pt x="4229100" y="7620"/>
                  </a:lnTo>
                  <a:lnTo>
                    <a:pt x="4216400" y="7620"/>
                  </a:lnTo>
                  <a:close/>
                  <a:moveTo>
                    <a:pt x="4241800" y="7620"/>
                  </a:moveTo>
                  <a:lnTo>
                    <a:pt x="4254500" y="7620"/>
                  </a:lnTo>
                  <a:lnTo>
                    <a:pt x="4241800" y="7620"/>
                  </a:lnTo>
                  <a:close/>
                  <a:moveTo>
                    <a:pt x="4267200" y="7620"/>
                  </a:moveTo>
                  <a:lnTo>
                    <a:pt x="4279900" y="7620"/>
                  </a:lnTo>
                  <a:lnTo>
                    <a:pt x="4267200" y="7620"/>
                  </a:lnTo>
                  <a:close/>
                  <a:moveTo>
                    <a:pt x="4292600" y="7620"/>
                  </a:moveTo>
                  <a:lnTo>
                    <a:pt x="4305300" y="7620"/>
                  </a:lnTo>
                  <a:lnTo>
                    <a:pt x="4292600" y="7620"/>
                  </a:lnTo>
                  <a:close/>
                  <a:moveTo>
                    <a:pt x="4318000" y="7620"/>
                  </a:moveTo>
                  <a:lnTo>
                    <a:pt x="4330700" y="7620"/>
                  </a:lnTo>
                  <a:lnTo>
                    <a:pt x="4318000" y="7620"/>
                  </a:lnTo>
                  <a:close/>
                  <a:moveTo>
                    <a:pt x="4343400" y="7620"/>
                  </a:moveTo>
                  <a:lnTo>
                    <a:pt x="4356100" y="7620"/>
                  </a:lnTo>
                  <a:lnTo>
                    <a:pt x="4343400" y="7620"/>
                  </a:lnTo>
                  <a:close/>
                  <a:moveTo>
                    <a:pt x="4368800" y="7620"/>
                  </a:moveTo>
                  <a:lnTo>
                    <a:pt x="4381500" y="7620"/>
                  </a:lnTo>
                  <a:lnTo>
                    <a:pt x="4368800" y="7620"/>
                  </a:lnTo>
                  <a:close/>
                  <a:moveTo>
                    <a:pt x="4394200" y="7620"/>
                  </a:moveTo>
                  <a:lnTo>
                    <a:pt x="4406900" y="7620"/>
                  </a:lnTo>
                  <a:lnTo>
                    <a:pt x="4394200" y="7620"/>
                  </a:lnTo>
                  <a:close/>
                  <a:moveTo>
                    <a:pt x="4419600" y="7620"/>
                  </a:moveTo>
                  <a:lnTo>
                    <a:pt x="4432300" y="7620"/>
                  </a:lnTo>
                  <a:lnTo>
                    <a:pt x="4419600" y="7620"/>
                  </a:lnTo>
                  <a:close/>
                  <a:moveTo>
                    <a:pt x="4445000" y="7620"/>
                  </a:moveTo>
                  <a:lnTo>
                    <a:pt x="4457700" y="7620"/>
                  </a:lnTo>
                  <a:lnTo>
                    <a:pt x="4445000" y="7620"/>
                  </a:lnTo>
                  <a:close/>
                  <a:moveTo>
                    <a:pt x="4470400" y="7620"/>
                  </a:moveTo>
                  <a:lnTo>
                    <a:pt x="4483100" y="7620"/>
                  </a:lnTo>
                  <a:lnTo>
                    <a:pt x="4470400" y="7620"/>
                  </a:lnTo>
                  <a:close/>
                  <a:moveTo>
                    <a:pt x="4495800" y="7620"/>
                  </a:moveTo>
                  <a:lnTo>
                    <a:pt x="4508500" y="7620"/>
                  </a:lnTo>
                  <a:lnTo>
                    <a:pt x="4495800" y="7620"/>
                  </a:lnTo>
                  <a:close/>
                  <a:moveTo>
                    <a:pt x="4521200" y="7620"/>
                  </a:moveTo>
                  <a:lnTo>
                    <a:pt x="4533900" y="7620"/>
                  </a:lnTo>
                  <a:lnTo>
                    <a:pt x="4521200" y="7620"/>
                  </a:lnTo>
                  <a:close/>
                  <a:moveTo>
                    <a:pt x="4546600" y="7620"/>
                  </a:moveTo>
                  <a:lnTo>
                    <a:pt x="4559300" y="7620"/>
                  </a:lnTo>
                  <a:lnTo>
                    <a:pt x="4546600" y="7620"/>
                  </a:lnTo>
                  <a:close/>
                  <a:moveTo>
                    <a:pt x="4572000" y="7620"/>
                  </a:moveTo>
                  <a:lnTo>
                    <a:pt x="4584700" y="7620"/>
                  </a:lnTo>
                  <a:lnTo>
                    <a:pt x="4572000" y="7620"/>
                  </a:lnTo>
                  <a:close/>
                  <a:moveTo>
                    <a:pt x="4597400" y="7620"/>
                  </a:moveTo>
                  <a:lnTo>
                    <a:pt x="4610100" y="7620"/>
                  </a:lnTo>
                  <a:lnTo>
                    <a:pt x="4597400" y="7620"/>
                  </a:lnTo>
                  <a:close/>
                  <a:moveTo>
                    <a:pt x="4622800" y="7620"/>
                  </a:moveTo>
                  <a:lnTo>
                    <a:pt x="4635500" y="7620"/>
                  </a:lnTo>
                  <a:lnTo>
                    <a:pt x="4622800" y="7620"/>
                  </a:lnTo>
                  <a:close/>
                  <a:moveTo>
                    <a:pt x="4648200" y="7620"/>
                  </a:moveTo>
                  <a:lnTo>
                    <a:pt x="4660900" y="7620"/>
                  </a:lnTo>
                  <a:lnTo>
                    <a:pt x="4648200" y="7620"/>
                  </a:lnTo>
                  <a:close/>
                  <a:moveTo>
                    <a:pt x="4673600" y="7620"/>
                  </a:moveTo>
                  <a:lnTo>
                    <a:pt x="4686300" y="7620"/>
                  </a:lnTo>
                  <a:lnTo>
                    <a:pt x="4673600" y="7620"/>
                  </a:lnTo>
                  <a:close/>
                  <a:moveTo>
                    <a:pt x="4699000" y="7620"/>
                  </a:moveTo>
                  <a:lnTo>
                    <a:pt x="4711700" y="7620"/>
                  </a:lnTo>
                  <a:lnTo>
                    <a:pt x="4699000" y="7620"/>
                  </a:lnTo>
                  <a:close/>
                  <a:moveTo>
                    <a:pt x="4724400" y="7620"/>
                  </a:moveTo>
                  <a:lnTo>
                    <a:pt x="4737100" y="7620"/>
                  </a:lnTo>
                  <a:lnTo>
                    <a:pt x="4724400" y="7620"/>
                  </a:lnTo>
                  <a:close/>
                  <a:moveTo>
                    <a:pt x="4749800" y="7620"/>
                  </a:moveTo>
                  <a:lnTo>
                    <a:pt x="4762500" y="7620"/>
                  </a:lnTo>
                  <a:lnTo>
                    <a:pt x="4749800" y="7620"/>
                  </a:lnTo>
                  <a:close/>
                  <a:moveTo>
                    <a:pt x="4775200" y="7620"/>
                  </a:moveTo>
                  <a:lnTo>
                    <a:pt x="4787900" y="7620"/>
                  </a:lnTo>
                  <a:lnTo>
                    <a:pt x="4775200" y="7620"/>
                  </a:lnTo>
                  <a:close/>
                  <a:moveTo>
                    <a:pt x="4800600" y="7620"/>
                  </a:moveTo>
                  <a:lnTo>
                    <a:pt x="4813300" y="7620"/>
                  </a:lnTo>
                  <a:lnTo>
                    <a:pt x="4800600" y="7620"/>
                  </a:lnTo>
                  <a:close/>
                  <a:moveTo>
                    <a:pt x="4826000" y="7620"/>
                  </a:moveTo>
                  <a:lnTo>
                    <a:pt x="4838700" y="7620"/>
                  </a:lnTo>
                  <a:lnTo>
                    <a:pt x="4826000" y="7620"/>
                  </a:lnTo>
                  <a:close/>
                  <a:moveTo>
                    <a:pt x="4851400" y="7620"/>
                  </a:moveTo>
                  <a:lnTo>
                    <a:pt x="4864100" y="7620"/>
                  </a:lnTo>
                  <a:lnTo>
                    <a:pt x="4851400" y="7620"/>
                  </a:lnTo>
                  <a:close/>
                  <a:moveTo>
                    <a:pt x="4876800" y="7620"/>
                  </a:moveTo>
                  <a:lnTo>
                    <a:pt x="4889500" y="7620"/>
                  </a:lnTo>
                  <a:lnTo>
                    <a:pt x="4876800" y="7620"/>
                  </a:lnTo>
                  <a:close/>
                  <a:moveTo>
                    <a:pt x="4902200" y="7620"/>
                  </a:moveTo>
                  <a:lnTo>
                    <a:pt x="4914900" y="7620"/>
                  </a:lnTo>
                  <a:lnTo>
                    <a:pt x="4902200" y="7620"/>
                  </a:lnTo>
                  <a:close/>
                  <a:moveTo>
                    <a:pt x="4927600" y="7620"/>
                  </a:moveTo>
                  <a:lnTo>
                    <a:pt x="4940300" y="7620"/>
                  </a:lnTo>
                  <a:lnTo>
                    <a:pt x="4927600" y="7620"/>
                  </a:lnTo>
                  <a:close/>
                  <a:moveTo>
                    <a:pt x="4953000" y="7620"/>
                  </a:moveTo>
                  <a:lnTo>
                    <a:pt x="4965700" y="7620"/>
                  </a:lnTo>
                  <a:lnTo>
                    <a:pt x="4953000" y="7620"/>
                  </a:lnTo>
                  <a:close/>
                  <a:moveTo>
                    <a:pt x="4978400" y="7620"/>
                  </a:moveTo>
                  <a:lnTo>
                    <a:pt x="4991100" y="7620"/>
                  </a:lnTo>
                  <a:lnTo>
                    <a:pt x="4978400" y="7620"/>
                  </a:lnTo>
                  <a:close/>
                  <a:moveTo>
                    <a:pt x="5003800" y="7620"/>
                  </a:moveTo>
                  <a:lnTo>
                    <a:pt x="5016500" y="7620"/>
                  </a:lnTo>
                  <a:lnTo>
                    <a:pt x="5003800" y="7620"/>
                  </a:lnTo>
                  <a:close/>
                  <a:moveTo>
                    <a:pt x="5029200" y="7620"/>
                  </a:moveTo>
                  <a:lnTo>
                    <a:pt x="5041900" y="7620"/>
                  </a:lnTo>
                  <a:lnTo>
                    <a:pt x="5029200" y="7620"/>
                  </a:lnTo>
                  <a:close/>
                  <a:moveTo>
                    <a:pt x="5054600" y="7620"/>
                  </a:moveTo>
                  <a:lnTo>
                    <a:pt x="5067300" y="7620"/>
                  </a:lnTo>
                  <a:lnTo>
                    <a:pt x="5054600" y="7620"/>
                  </a:lnTo>
                  <a:close/>
                  <a:moveTo>
                    <a:pt x="5080000" y="7620"/>
                  </a:moveTo>
                  <a:lnTo>
                    <a:pt x="5092700" y="7620"/>
                  </a:lnTo>
                  <a:lnTo>
                    <a:pt x="5080000" y="7620"/>
                  </a:lnTo>
                  <a:close/>
                  <a:moveTo>
                    <a:pt x="5105400" y="7620"/>
                  </a:moveTo>
                  <a:lnTo>
                    <a:pt x="5118100" y="7620"/>
                  </a:lnTo>
                  <a:lnTo>
                    <a:pt x="5105400" y="7620"/>
                  </a:lnTo>
                  <a:close/>
                  <a:moveTo>
                    <a:pt x="5130800" y="7620"/>
                  </a:moveTo>
                  <a:lnTo>
                    <a:pt x="5143500" y="7620"/>
                  </a:lnTo>
                  <a:lnTo>
                    <a:pt x="5130800" y="7620"/>
                  </a:lnTo>
                  <a:close/>
                  <a:moveTo>
                    <a:pt x="5156200" y="7620"/>
                  </a:moveTo>
                  <a:lnTo>
                    <a:pt x="5168900" y="7620"/>
                  </a:lnTo>
                  <a:lnTo>
                    <a:pt x="5156200" y="7620"/>
                  </a:lnTo>
                  <a:close/>
                  <a:moveTo>
                    <a:pt x="5181600" y="7620"/>
                  </a:moveTo>
                  <a:lnTo>
                    <a:pt x="5194300" y="7620"/>
                  </a:lnTo>
                  <a:lnTo>
                    <a:pt x="5181600" y="7620"/>
                  </a:lnTo>
                  <a:close/>
                  <a:moveTo>
                    <a:pt x="0" y="0"/>
                  </a:moveTo>
                  <a:lnTo>
                    <a:pt x="12700" y="0"/>
                  </a:lnTo>
                  <a:lnTo>
                    <a:pt x="12700" y="7620"/>
                  </a:lnTo>
                  <a:lnTo>
                    <a:pt x="0" y="7620"/>
                  </a:lnTo>
                  <a:close/>
                </a:path>
              </a:pathLst>
            </a:custGeom>
            <a:solidFill>
              <a:srgbClr val="C8D8E4"/>
            </a:solidFill>
          </p:spPr>
        </p:sp>
      </p:grpSp>
      <p:grpSp>
        <p:nvGrpSpPr>
          <p:cNvPr name="Group 76" id="76"/>
          <p:cNvGrpSpPr/>
          <p:nvPr/>
        </p:nvGrpSpPr>
        <p:grpSpPr>
          <a:xfrm rot="0">
            <a:off x="406718" y="3492817"/>
            <a:ext cx="3841775" cy="3712845"/>
            <a:chOff x="0" y="0"/>
            <a:chExt cx="5122367" cy="4950460"/>
          </a:xfrm>
        </p:grpSpPr>
        <p:sp>
          <p:nvSpPr>
            <p:cNvPr name="Freeform 77" id="77"/>
            <p:cNvSpPr/>
            <p:nvPr/>
          </p:nvSpPr>
          <p:spPr>
            <a:xfrm flipH="false" flipV="false" rot="0">
              <a:off x="6350" y="6350"/>
              <a:ext cx="5109591" cy="4937760"/>
            </a:xfrm>
            <a:custGeom>
              <a:avLst/>
              <a:gdLst/>
              <a:ahLst/>
              <a:cxnLst/>
              <a:rect r="r" b="b" t="t" l="l"/>
              <a:pathLst>
                <a:path h="4937760" w="5109591">
                  <a:moveTo>
                    <a:pt x="0" y="146304"/>
                  </a:moveTo>
                  <a:cubicBezTo>
                    <a:pt x="0" y="65532"/>
                    <a:pt x="65532" y="0"/>
                    <a:pt x="146304" y="0"/>
                  </a:cubicBezTo>
                  <a:lnTo>
                    <a:pt x="4963287" y="0"/>
                  </a:lnTo>
                  <a:cubicBezTo>
                    <a:pt x="5044059" y="0"/>
                    <a:pt x="5109591" y="65532"/>
                    <a:pt x="5109591" y="146304"/>
                  </a:cubicBezTo>
                  <a:lnTo>
                    <a:pt x="5109591" y="4791456"/>
                  </a:lnTo>
                  <a:cubicBezTo>
                    <a:pt x="5109591" y="4872228"/>
                    <a:pt x="5044059" y="4937760"/>
                    <a:pt x="4963287" y="4937760"/>
                  </a:cubicBezTo>
                  <a:lnTo>
                    <a:pt x="146304" y="4937760"/>
                  </a:lnTo>
                  <a:cubicBezTo>
                    <a:pt x="65532" y="4937760"/>
                    <a:pt x="0" y="4872228"/>
                    <a:pt x="0" y="4791456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Freeform 78" id="78"/>
            <p:cNvSpPr/>
            <p:nvPr/>
          </p:nvSpPr>
          <p:spPr>
            <a:xfrm flipH="false" flipV="false" rot="0">
              <a:off x="0" y="0"/>
              <a:ext cx="5122291" cy="4950460"/>
            </a:xfrm>
            <a:custGeom>
              <a:avLst/>
              <a:gdLst/>
              <a:ahLst/>
              <a:cxnLst/>
              <a:rect r="r" b="b" t="t" l="l"/>
              <a:pathLst>
                <a:path h="4950460" w="5122291">
                  <a:moveTo>
                    <a:pt x="0" y="152654"/>
                  </a:moveTo>
                  <a:cubicBezTo>
                    <a:pt x="0" y="68326"/>
                    <a:pt x="68326" y="0"/>
                    <a:pt x="152654" y="0"/>
                  </a:cubicBezTo>
                  <a:lnTo>
                    <a:pt x="4969637" y="0"/>
                  </a:lnTo>
                  <a:lnTo>
                    <a:pt x="4969637" y="6350"/>
                  </a:lnTo>
                  <a:lnTo>
                    <a:pt x="4969637" y="0"/>
                  </a:lnTo>
                  <a:cubicBezTo>
                    <a:pt x="5053965" y="0"/>
                    <a:pt x="5122291" y="68326"/>
                    <a:pt x="5122291" y="152654"/>
                  </a:cubicBezTo>
                  <a:lnTo>
                    <a:pt x="5115941" y="152654"/>
                  </a:lnTo>
                  <a:lnTo>
                    <a:pt x="5122291" y="152654"/>
                  </a:lnTo>
                  <a:lnTo>
                    <a:pt x="5122291" y="4797806"/>
                  </a:lnTo>
                  <a:lnTo>
                    <a:pt x="5115941" y="4797806"/>
                  </a:lnTo>
                  <a:lnTo>
                    <a:pt x="5122291" y="4797806"/>
                  </a:lnTo>
                  <a:cubicBezTo>
                    <a:pt x="5122291" y="4882134"/>
                    <a:pt x="5053965" y="4950460"/>
                    <a:pt x="4969637" y="4950460"/>
                  </a:cubicBezTo>
                  <a:lnTo>
                    <a:pt x="4969637" y="4944110"/>
                  </a:lnTo>
                  <a:lnTo>
                    <a:pt x="4969637" y="4950460"/>
                  </a:lnTo>
                  <a:lnTo>
                    <a:pt x="152654" y="4950460"/>
                  </a:lnTo>
                  <a:lnTo>
                    <a:pt x="152654" y="4944110"/>
                  </a:lnTo>
                  <a:lnTo>
                    <a:pt x="152654" y="4950460"/>
                  </a:lnTo>
                  <a:cubicBezTo>
                    <a:pt x="68326" y="4950460"/>
                    <a:pt x="0" y="4882134"/>
                    <a:pt x="0" y="4797806"/>
                  </a:cubicBezTo>
                  <a:lnTo>
                    <a:pt x="0" y="152654"/>
                  </a:lnTo>
                  <a:lnTo>
                    <a:pt x="6350" y="152654"/>
                  </a:lnTo>
                  <a:lnTo>
                    <a:pt x="0" y="152654"/>
                  </a:lnTo>
                  <a:moveTo>
                    <a:pt x="12700" y="152654"/>
                  </a:moveTo>
                  <a:lnTo>
                    <a:pt x="12700" y="4797806"/>
                  </a:lnTo>
                  <a:lnTo>
                    <a:pt x="6350" y="4797806"/>
                  </a:lnTo>
                  <a:lnTo>
                    <a:pt x="12700" y="4797806"/>
                  </a:lnTo>
                  <a:cubicBezTo>
                    <a:pt x="12700" y="4875149"/>
                    <a:pt x="75311" y="4937760"/>
                    <a:pt x="152654" y="4937760"/>
                  </a:cubicBezTo>
                  <a:lnTo>
                    <a:pt x="4969637" y="4937760"/>
                  </a:lnTo>
                  <a:cubicBezTo>
                    <a:pt x="5046980" y="4937760"/>
                    <a:pt x="5109591" y="4875149"/>
                    <a:pt x="5109591" y="4797806"/>
                  </a:cubicBezTo>
                  <a:lnTo>
                    <a:pt x="5109591" y="152654"/>
                  </a:lnTo>
                  <a:cubicBezTo>
                    <a:pt x="5109718" y="75311"/>
                    <a:pt x="5046980" y="12700"/>
                    <a:pt x="4969637" y="12700"/>
                  </a:cubicBezTo>
                  <a:lnTo>
                    <a:pt x="152654" y="12700"/>
                  </a:lnTo>
                  <a:lnTo>
                    <a:pt x="152654" y="6350"/>
                  </a:lnTo>
                  <a:lnTo>
                    <a:pt x="152654" y="12700"/>
                  </a:lnTo>
                  <a:cubicBezTo>
                    <a:pt x="75311" y="12700"/>
                    <a:pt x="12700" y="75311"/>
                    <a:pt x="12700" y="152654"/>
                  </a:cubicBezTo>
                  <a:close/>
                </a:path>
              </a:pathLst>
            </a:custGeom>
            <a:solidFill>
              <a:srgbClr val="C8D8E4"/>
            </a:solidFill>
          </p:spPr>
        </p:sp>
      </p:grpSp>
      <p:grpSp>
        <p:nvGrpSpPr>
          <p:cNvPr name="Group 79" id="79"/>
          <p:cNvGrpSpPr/>
          <p:nvPr/>
        </p:nvGrpSpPr>
        <p:grpSpPr>
          <a:xfrm rot="0">
            <a:off x="411480" y="3497580"/>
            <a:ext cx="3832250" cy="521208"/>
            <a:chOff x="0" y="0"/>
            <a:chExt cx="5109667" cy="694944"/>
          </a:xfrm>
        </p:grpSpPr>
        <p:sp>
          <p:nvSpPr>
            <p:cNvPr name="Freeform 80" id="80"/>
            <p:cNvSpPr/>
            <p:nvPr/>
          </p:nvSpPr>
          <p:spPr>
            <a:xfrm flipH="false" flipV="false" rot="0">
              <a:off x="0" y="0"/>
              <a:ext cx="5109718" cy="694944"/>
            </a:xfrm>
            <a:custGeom>
              <a:avLst/>
              <a:gdLst/>
              <a:ahLst/>
              <a:cxnLst/>
              <a:rect r="r" b="b" t="t" l="l"/>
              <a:pathLst>
                <a:path h="694944" w="5109718">
                  <a:moveTo>
                    <a:pt x="0" y="146304"/>
                  </a:moveTo>
                  <a:cubicBezTo>
                    <a:pt x="0" y="65532"/>
                    <a:pt x="65532" y="0"/>
                    <a:pt x="146304" y="0"/>
                  </a:cubicBezTo>
                  <a:lnTo>
                    <a:pt x="4963414" y="0"/>
                  </a:lnTo>
                  <a:cubicBezTo>
                    <a:pt x="5044186" y="0"/>
                    <a:pt x="5109718" y="65532"/>
                    <a:pt x="5109718" y="146304"/>
                  </a:cubicBezTo>
                  <a:lnTo>
                    <a:pt x="5109718" y="548640"/>
                  </a:lnTo>
                  <a:cubicBezTo>
                    <a:pt x="5109718" y="629412"/>
                    <a:pt x="5044186" y="694944"/>
                    <a:pt x="4963414" y="694944"/>
                  </a:cubicBezTo>
                  <a:lnTo>
                    <a:pt x="146304" y="694944"/>
                  </a:lnTo>
                  <a:cubicBezTo>
                    <a:pt x="65532" y="694944"/>
                    <a:pt x="0" y="629412"/>
                    <a:pt x="0" y="548640"/>
                  </a:cubicBezTo>
                  <a:close/>
                </a:path>
              </a:pathLst>
            </a:custGeom>
            <a:solidFill>
              <a:srgbClr val="D5E8F0"/>
            </a:solidFill>
          </p:spPr>
        </p:sp>
      </p:grpSp>
      <p:grpSp>
        <p:nvGrpSpPr>
          <p:cNvPr name="Group 81" id="81"/>
          <p:cNvGrpSpPr/>
          <p:nvPr/>
        </p:nvGrpSpPr>
        <p:grpSpPr>
          <a:xfrm rot="0">
            <a:off x="617220" y="3552444"/>
            <a:ext cx="3420770" cy="411480"/>
            <a:chOff x="0" y="0"/>
            <a:chExt cx="4561027" cy="548640"/>
          </a:xfrm>
        </p:grpSpPr>
        <p:sp>
          <p:nvSpPr>
            <p:cNvPr name="Freeform 82" id="82"/>
            <p:cNvSpPr/>
            <p:nvPr/>
          </p:nvSpPr>
          <p:spPr>
            <a:xfrm flipH="false" flipV="false" rot="0">
              <a:off x="0" y="0"/>
              <a:ext cx="4561028" cy="548640"/>
            </a:xfrm>
            <a:custGeom>
              <a:avLst/>
              <a:gdLst/>
              <a:ahLst/>
              <a:cxnLst/>
              <a:rect r="r" b="b" t="t" l="l"/>
              <a:pathLst>
                <a:path h="548640" w="4561028">
                  <a:moveTo>
                    <a:pt x="0" y="0"/>
                  </a:moveTo>
                  <a:lnTo>
                    <a:pt x="4561028" y="0"/>
                  </a:lnTo>
                  <a:lnTo>
                    <a:pt x="4561028" y="548640"/>
                  </a:lnTo>
                  <a:lnTo>
                    <a:pt x="0" y="54864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111985" r="0" b="-111985"/>
              </a:stretch>
            </a:blipFill>
          </p:spPr>
        </p:sp>
        <p:sp>
          <p:nvSpPr>
            <p:cNvPr name="TextBox 83" id="83"/>
            <p:cNvSpPr txBox="true"/>
            <p:nvPr/>
          </p:nvSpPr>
          <p:spPr>
            <a:xfrm>
              <a:off x="0" y="-19050"/>
              <a:ext cx="4561027" cy="567690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1980"/>
                </a:lnSpc>
              </a:pPr>
              <a:r>
                <a:rPr lang="en-US" sz="1650" b="true">
                  <a:solidFill>
                    <a:srgbClr val="2E6B8A"/>
                  </a:solidFill>
                  <a:latin typeface="Arial Bold"/>
                  <a:ea typeface="Arial Bold"/>
                  <a:cs typeface="Arial Bold"/>
                  <a:sym typeface="Arial Bold"/>
                </a:rPr>
                <a:t>Routinen</a:t>
              </a:r>
            </a:p>
          </p:txBody>
        </p:sp>
      </p:grpSp>
      <p:grpSp>
        <p:nvGrpSpPr>
          <p:cNvPr name="Group 84" id="84"/>
          <p:cNvGrpSpPr/>
          <p:nvPr/>
        </p:nvGrpSpPr>
        <p:grpSpPr>
          <a:xfrm rot="0">
            <a:off x="576072" y="4155948"/>
            <a:ext cx="178308" cy="178308"/>
            <a:chOff x="0" y="0"/>
            <a:chExt cx="237744" cy="237744"/>
          </a:xfrm>
        </p:grpSpPr>
        <p:sp>
          <p:nvSpPr>
            <p:cNvPr name="Freeform 85" id="85"/>
            <p:cNvSpPr/>
            <p:nvPr/>
          </p:nvSpPr>
          <p:spPr>
            <a:xfrm flipH="false" flipV="false" rot="0">
              <a:off x="0" y="0"/>
              <a:ext cx="237744" cy="237744"/>
            </a:xfrm>
            <a:custGeom>
              <a:avLst/>
              <a:gdLst/>
              <a:ahLst/>
              <a:cxnLst/>
              <a:rect r="r" b="b" t="t" l="l"/>
              <a:pathLst>
                <a:path h="237744" w="237744">
                  <a:moveTo>
                    <a:pt x="0" y="118872"/>
                  </a:moveTo>
                  <a:cubicBezTo>
                    <a:pt x="0" y="53213"/>
                    <a:pt x="53213" y="0"/>
                    <a:pt x="118872" y="0"/>
                  </a:cubicBezTo>
                  <a:cubicBezTo>
                    <a:pt x="184531" y="0"/>
                    <a:pt x="237744" y="53213"/>
                    <a:pt x="237744" y="118872"/>
                  </a:cubicBezTo>
                  <a:cubicBezTo>
                    <a:pt x="237744" y="184531"/>
                    <a:pt x="184531" y="237744"/>
                    <a:pt x="118872" y="237744"/>
                  </a:cubicBezTo>
                  <a:cubicBezTo>
                    <a:pt x="53213" y="237744"/>
                    <a:pt x="0" y="184531"/>
                    <a:pt x="0" y="118872"/>
                  </a:cubicBezTo>
                  <a:close/>
                </a:path>
              </a:pathLst>
            </a:custGeom>
            <a:solidFill>
              <a:srgbClr val="7AD180"/>
            </a:solidFill>
          </p:spPr>
        </p:sp>
      </p:grpSp>
      <p:grpSp>
        <p:nvGrpSpPr>
          <p:cNvPr name="Group 86" id="86"/>
          <p:cNvGrpSpPr/>
          <p:nvPr/>
        </p:nvGrpSpPr>
        <p:grpSpPr>
          <a:xfrm rot="0">
            <a:off x="822960" y="4155948"/>
            <a:ext cx="178308" cy="178308"/>
            <a:chOff x="0" y="0"/>
            <a:chExt cx="237744" cy="237744"/>
          </a:xfrm>
        </p:grpSpPr>
        <p:sp>
          <p:nvSpPr>
            <p:cNvPr name="Freeform 87" id="87"/>
            <p:cNvSpPr/>
            <p:nvPr/>
          </p:nvSpPr>
          <p:spPr>
            <a:xfrm flipH="false" flipV="false" rot="0">
              <a:off x="0" y="0"/>
              <a:ext cx="237744" cy="237744"/>
            </a:xfrm>
            <a:custGeom>
              <a:avLst/>
              <a:gdLst/>
              <a:ahLst/>
              <a:cxnLst/>
              <a:rect r="r" b="b" t="t" l="l"/>
              <a:pathLst>
                <a:path h="237744" w="237744">
                  <a:moveTo>
                    <a:pt x="0" y="118872"/>
                  </a:moveTo>
                  <a:cubicBezTo>
                    <a:pt x="0" y="53213"/>
                    <a:pt x="53213" y="0"/>
                    <a:pt x="118872" y="0"/>
                  </a:cubicBezTo>
                  <a:cubicBezTo>
                    <a:pt x="184531" y="0"/>
                    <a:pt x="237744" y="53213"/>
                    <a:pt x="237744" y="118872"/>
                  </a:cubicBezTo>
                  <a:cubicBezTo>
                    <a:pt x="237744" y="184531"/>
                    <a:pt x="184531" y="237744"/>
                    <a:pt x="118872" y="237744"/>
                  </a:cubicBezTo>
                  <a:cubicBezTo>
                    <a:pt x="53213" y="237744"/>
                    <a:pt x="0" y="184531"/>
                    <a:pt x="0" y="118872"/>
                  </a:cubicBezTo>
                  <a:close/>
                </a:path>
              </a:pathLst>
            </a:custGeom>
            <a:solidFill>
              <a:srgbClr val="FFEB99"/>
            </a:solidFill>
          </p:spPr>
        </p:sp>
      </p:grpSp>
      <p:grpSp>
        <p:nvGrpSpPr>
          <p:cNvPr name="Group 88" id="88"/>
          <p:cNvGrpSpPr/>
          <p:nvPr/>
        </p:nvGrpSpPr>
        <p:grpSpPr>
          <a:xfrm rot="0">
            <a:off x="1069848" y="4155948"/>
            <a:ext cx="178308" cy="178308"/>
            <a:chOff x="0" y="0"/>
            <a:chExt cx="237744" cy="237744"/>
          </a:xfrm>
        </p:grpSpPr>
        <p:sp>
          <p:nvSpPr>
            <p:cNvPr name="Freeform 89" id="89"/>
            <p:cNvSpPr/>
            <p:nvPr/>
          </p:nvSpPr>
          <p:spPr>
            <a:xfrm flipH="false" flipV="false" rot="0">
              <a:off x="0" y="0"/>
              <a:ext cx="237744" cy="237744"/>
            </a:xfrm>
            <a:custGeom>
              <a:avLst/>
              <a:gdLst/>
              <a:ahLst/>
              <a:cxnLst/>
              <a:rect r="r" b="b" t="t" l="l"/>
              <a:pathLst>
                <a:path h="237744" w="237744">
                  <a:moveTo>
                    <a:pt x="0" y="118872"/>
                  </a:moveTo>
                  <a:cubicBezTo>
                    <a:pt x="0" y="53213"/>
                    <a:pt x="53213" y="0"/>
                    <a:pt x="118872" y="0"/>
                  </a:cubicBezTo>
                  <a:cubicBezTo>
                    <a:pt x="184531" y="0"/>
                    <a:pt x="237744" y="53213"/>
                    <a:pt x="237744" y="118872"/>
                  </a:cubicBezTo>
                  <a:cubicBezTo>
                    <a:pt x="237744" y="184531"/>
                    <a:pt x="184531" y="237744"/>
                    <a:pt x="118872" y="237744"/>
                  </a:cubicBezTo>
                  <a:cubicBezTo>
                    <a:pt x="53213" y="237744"/>
                    <a:pt x="0" y="184531"/>
                    <a:pt x="0" y="118872"/>
                  </a:cubicBezTo>
                  <a:close/>
                </a:path>
              </a:pathLst>
            </a:custGeom>
            <a:solidFill>
              <a:srgbClr val="C6422E"/>
            </a:solidFill>
          </p:spPr>
        </p:sp>
      </p:grpSp>
      <p:grpSp>
        <p:nvGrpSpPr>
          <p:cNvPr name="Group 90" id="90"/>
          <p:cNvGrpSpPr/>
          <p:nvPr/>
        </p:nvGrpSpPr>
        <p:grpSpPr>
          <a:xfrm rot="0">
            <a:off x="1371600" y="4128516"/>
            <a:ext cx="2666390" cy="246888"/>
            <a:chOff x="0" y="0"/>
            <a:chExt cx="3555187" cy="329184"/>
          </a:xfrm>
        </p:grpSpPr>
        <p:sp>
          <p:nvSpPr>
            <p:cNvPr name="Freeform 91" id="91"/>
            <p:cNvSpPr/>
            <p:nvPr/>
          </p:nvSpPr>
          <p:spPr>
            <a:xfrm flipH="false" flipV="false" rot="0">
              <a:off x="0" y="0"/>
              <a:ext cx="3555188" cy="329184"/>
            </a:xfrm>
            <a:custGeom>
              <a:avLst/>
              <a:gdLst/>
              <a:ahLst/>
              <a:cxnLst/>
              <a:rect r="r" b="b" t="t" l="l"/>
              <a:pathLst>
                <a:path h="329184" w="3555188">
                  <a:moveTo>
                    <a:pt x="0" y="0"/>
                  </a:moveTo>
                  <a:lnTo>
                    <a:pt x="3555188" y="0"/>
                  </a:lnTo>
                  <a:lnTo>
                    <a:pt x="3555188" y="329184"/>
                  </a:lnTo>
                  <a:lnTo>
                    <a:pt x="0" y="329184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160438" r="0" b="-160438"/>
              </a:stretch>
            </a:blipFill>
          </p:spPr>
        </p:sp>
        <p:sp>
          <p:nvSpPr>
            <p:cNvPr name="TextBox 92" id="92"/>
            <p:cNvSpPr txBox="true"/>
            <p:nvPr/>
          </p:nvSpPr>
          <p:spPr>
            <a:xfrm>
              <a:off x="0" y="-9525"/>
              <a:ext cx="3555187" cy="338709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1350"/>
                </a:lnSpc>
              </a:pPr>
              <a:r>
                <a:rPr lang="en-US" sz="1125">
                  <a:solidFill>
                    <a:srgbClr val="1A3A4A"/>
                  </a:solidFill>
                  <a:latin typeface="Arial"/>
                  <a:ea typeface="Arial"/>
                  <a:cs typeface="Arial"/>
                  <a:sym typeface="Arial"/>
                </a:rPr>
                <a:t>Weekly Focus Ritual</a:t>
              </a:r>
            </a:p>
          </p:txBody>
        </p:sp>
      </p:grpSp>
      <p:grpSp>
        <p:nvGrpSpPr>
          <p:cNvPr name="Group 93" id="93"/>
          <p:cNvGrpSpPr/>
          <p:nvPr/>
        </p:nvGrpSpPr>
        <p:grpSpPr>
          <a:xfrm rot="0">
            <a:off x="576072" y="4539996"/>
            <a:ext cx="178308" cy="178308"/>
            <a:chOff x="0" y="0"/>
            <a:chExt cx="237744" cy="237744"/>
          </a:xfrm>
        </p:grpSpPr>
        <p:sp>
          <p:nvSpPr>
            <p:cNvPr name="Freeform 94" id="94"/>
            <p:cNvSpPr/>
            <p:nvPr/>
          </p:nvSpPr>
          <p:spPr>
            <a:xfrm flipH="false" flipV="false" rot="0">
              <a:off x="0" y="0"/>
              <a:ext cx="237744" cy="237744"/>
            </a:xfrm>
            <a:custGeom>
              <a:avLst/>
              <a:gdLst/>
              <a:ahLst/>
              <a:cxnLst/>
              <a:rect r="r" b="b" t="t" l="l"/>
              <a:pathLst>
                <a:path h="237744" w="237744">
                  <a:moveTo>
                    <a:pt x="0" y="118872"/>
                  </a:moveTo>
                  <a:cubicBezTo>
                    <a:pt x="0" y="53213"/>
                    <a:pt x="53213" y="0"/>
                    <a:pt x="118872" y="0"/>
                  </a:cubicBezTo>
                  <a:cubicBezTo>
                    <a:pt x="184531" y="0"/>
                    <a:pt x="237744" y="53213"/>
                    <a:pt x="237744" y="118872"/>
                  </a:cubicBezTo>
                  <a:cubicBezTo>
                    <a:pt x="237744" y="184531"/>
                    <a:pt x="184531" y="237744"/>
                    <a:pt x="118872" y="237744"/>
                  </a:cubicBezTo>
                  <a:cubicBezTo>
                    <a:pt x="53213" y="237744"/>
                    <a:pt x="0" y="184531"/>
                    <a:pt x="0" y="118872"/>
                  </a:cubicBezTo>
                  <a:close/>
                </a:path>
              </a:pathLst>
            </a:custGeom>
            <a:solidFill>
              <a:srgbClr val="7AD180"/>
            </a:solidFill>
          </p:spPr>
        </p:sp>
      </p:grpSp>
      <p:grpSp>
        <p:nvGrpSpPr>
          <p:cNvPr name="Group 95" id="95"/>
          <p:cNvGrpSpPr/>
          <p:nvPr/>
        </p:nvGrpSpPr>
        <p:grpSpPr>
          <a:xfrm rot="0">
            <a:off x="822960" y="4539996"/>
            <a:ext cx="178308" cy="178308"/>
            <a:chOff x="0" y="0"/>
            <a:chExt cx="237744" cy="237744"/>
          </a:xfrm>
        </p:grpSpPr>
        <p:sp>
          <p:nvSpPr>
            <p:cNvPr name="Freeform 96" id="96"/>
            <p:cNvSpPr/>
            <p:nvPr/>
          </p:nvSpPr>
          <p:spPr>
            <a:xfrm flipH="false" flipV="false" rot="0">
              <a:off x="0" y="0"/>
              <a:ext cx="237744" cy="237744"/>
            </a:xfrm>
            <a:custGeom>
              <a:avLst/>
              <a:gdLst/>
              <a:ahLst/>
              <a:cxnLst/>
              <a:rect r="r" b="b" t="t" l="l"/>
              <a:pathLst>
                <a:path h="237744" w="237744">
                  <a:moveTo>
                    <a:pt x="0" y="118872"/>
                  </a:moveTo>
                  <a:cubicBezTo>
                    <a:pt x="0" y="53213"/>
                    <a:pt x="53213" y="0"/>
                    <a:pt x="118872" y="0"/>
                  </a:cubicBezTo>
                  <a:cubicBezTo>
                    <a:pt x="184531" y="0"/>
                    <a:pt x="237744" y="53213"/>
                    <a:pt x="237744" y="118872"/>
                  </a:cubicBezTo>
                  <a:cubicBezTo>
                    <a:pt x="237744" y="184531"/>
                    <a:pt x="184531" y="237744"/>
                    <a:pt x="118872" y="237744"/>
                  </a:cubicBezTo>
                  <a:cubicBezTo>
                    <a:pt x="53213" y="237744"/>
                    <a:pt x="0" y="184531"/>
                    <a:pt x="0" y="118872"/>
                  </a:cubicBezTo>
                  <a:close/>
                </a:path>
              </a:pathLst>
            </a:custGeom>
            <a:solidFill>
              <a:srgbClr val="FFEB99"/>
            </a:solidFill>
          </p:spPr>
        </p:sp>
      </p:grpSp>
      <p:grpSp>
        <p:nvGrpSpPr>
          <p:cNvPr name="Group 97" id="97"/>
          <p:cNvGrpSpPr/>
          <p:nvPr/>
        </p:nvGrpSpPr>
        <p:grpSpPr>
          <a:xfrm rot="0">
            <a:off x="1069848" y="4539996"/>
            <a:ext cx="178308" cy="178308"/>
            <a:chOff x="0" y="0"/>
            <a:chExt cx="237744" cy="237744"/>
          </a:xfrm>
        </p:grpSpPr>
        <p:sp>
          <p:nvSpPr>
            <p:cNvPr name="Freeform 98" id="98"/>
            <p:cNvSpPr/>
            <p:nvPr/>
          </p:nvSpPr>
          <p:spPr>
            <a:xfrm flipH="false" flipV="false" rot="0">
              <a:off x="0" y="0"/>
              <a:ext cx="237744" cy="237744"/>
            </a:xfrm>
            <a:custGeom>
              <a:avLst/>
              <a:gdLst/>
              <a:ahLst/>
              <a:cxnLst/>
              <a:rect r="r" b="b" t="t" l="l"/>
              <a:pathLst>
                <a:path h="237744" w="237744">
                  <a:moveTo>
                    <a:pt x="0" y="118872"/>
                  </a:moveTo>
                  <a:cubicBezTo>
                    <a:pt x="0" y="53213"/>
                    <a:pt x="53213" y="0"/>
                    <a:pt x="118872" y="0"/>
                  </a:cubicBezTo>
                  <a:cubicBezTo>
                    <a:pt x="184531" y="0"/>
                    <a:pt x="237744" y="53213"/>
                    <a:pt x="237744" y="118872"/>
                  </a:cubicBezTo>
                  <a:cubicBezTo>
                    <a:pt x="237744" y="184531"/>
                    <a:pt x="184531" y="237744"/>
                    <a:pt x="118872" y="237744"/>
                  </a:cubicBezTo>
                  <a:cubicBezTo>
                    <a:pt x="53213" y="237744"/>
                    <a:pt x="0" y="184531"/>
                    <a:pt x="0" y="118872"/>
                  </a:cubicBezTo>
                  <a:close/>
                </a:path>
              </a:pathLst>
            </a:custGeom>
            <a:solidFill>
              <a:srgbClr val="C6422E"/>
            </a:solidFill>
          </p:spPr>
        </p:sp>
      </p:grpSp>
      <p:grpSp>
        <p:nvGrpSpPr>
          <p:cNvPr name="Group 99" id="99"/>
          <p:cNvGrpSpPr/>
          <p:nvPr/>
        </p:nvGrpSpPr>
        <p:grpSpPr>
          <a:xfrm rot="0">
            <a:off x="1371600" y="4512564"/>
            <a:ext cx="2666390" cy="246888"/>
            <a:chOff x="0" y="0"/>
            <a:chExt cx="3555187" cy="329184"/>
          </a:xfrm>
        </p:grpSpPr>
        <p:sp>
          <p:nvSpPr>
            <p:cNvPr name="Freeform 100" id="100"/>
            <p:cNvSpPr/>
            <p:nvPr/>
          </p:nvSpPr>
          <p:spPr>
            <a:xfrm flipH="false" flipV="false" rot="0">
              <a:off x="0" y="0"/>
              <a:ext cx="3555188" cy="329184"/>
            </a:xfrm>
            <a:custGeom>
              <a:avLst/>
              <a:gdLst/>
              <a:ahLst/>
              <a:cxnLst/>
              <a:rect r="r" b="b" t="t" l="l"/>
              <a:pathLst>
                <a:path h="329184" w="3555188">
                  <a:moveTo>
                    <a:pt x="0" y="0"/>
                  </a:moveTo>
                  <a:lnTo>
                    <a:pt x="3555188" y="0"/>
                  </a:lnTo>
                  <a:lnTo>
                    <a:pt x="3555188" y="329184"/>
                  </a:lnTo>
                  <a:lnTo>
                    <a:pt x="0" y="329184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160438" r="0" b="-160438"/>
              </a:stretch>
            </a:blipFill>
          </p:spPr>
        </p:sp>
        <p:sp>
          <p:nvSpPr>
            <p:cNvPr name="TextBox 101" id="101"/>
            <p:cNvSpPr txBox="true"/>
            <p:nvPr/>
          </p:nvSpPr>
          <p:spPr>
            <a:xfrm>
              <a:off x="0" y="-9525"/>
              <a:ext cx="3555187" cy="338709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1350"/>
                </a:lnSpc>
              </a:pPr>
              <a:r>
                <a:rPr lang="en-US" sz="1125">
                  <a:solidFill>
                    <a:srgbClr val="1A3A4A"/>
                  </a:solidFill>
                  <a:latin typeface="Arial"/>
                  <a:ea typeface="Arial"/>
                  <a:cs typeface="Arial"/>
                  <a:sym typeface="Arial"/>
                </a:rPr>
                <a:t>Standard-Agenda</a:t>
              </a:r>
            </a:p>
          </p:txBody>
        </p:sp>
      </p:grpSp>
      <p:grpSp>
        <p:nvGrpSpPr>
          <p:cNvPr name="Group 102" id="102"/>
          <p:cNvGrpSpPr/>
          <p:nvPr/>
        </p:nvGrpSpPr>
        <p:grpSpPr>
          <a:xfrm rot="0">
            <a:off x="576072" y="4924044"/>
            <a:ext cx="178308" cy="178308"/>
            <a:chOff x="0" y="0"/>
            <a:chExt cx="237744" cy="237744"/>
          </a:xfrm>
        </p:grpSpPr>
        <p:sp>
          <p:nvSpPr>
            <p:cNvPr name="Freeform 103" id="103"/>
            <p:cNvSpPr/>
            <p:nvPr/>
          </p:nvSpPr>
          <p:spPr>
            <a:xfrm flipH="false" flipV="false" rot="0">
              <a:off x="0" y="0"/>
              <a:ext cx="237744" cy="237744"/>
            </a:xfrm>
            <a:custGeom>
              <a:avLst/>
              <a:gdLst/>
              <a:ahLst/>
              <a:cxnLst/>
              <a:rect r="r" b="b" t="t" l="l"/>
              <a:pathLst>
                <a:path h="237744" w="237744">
                  <a:moveTo>
                    <a:pt x="0" y="118872"/>
                  </a:moveTo>
                  <a:cubicBezTo>
                    <a:pt x="0" y="53213"/>
                    <a:pt x="53213" y="0"/>
                    <a:pt x="118872" y="0"/>
                  </a:cubicBezTo>
                  <a:cubicBezTo>
                    <a:pt x="184531" y="0"/>
                    <a:pt x="237744" y="53213"/>
                    <a:pt x="237744" y="118872"/>
                  </a:cubicBezTo>
                  <a:cubicBezTo>
                    <a:pt x="237744" y="184531"/>
                    <a:pt x="184531" y="237744"/>
                    <a:pt x="118872" y="237744"/>
                  </a:cubicBezTo>
                  <a:cubicBezTo>
                    <a:pt x="53213" y="237744"/>
                    <a:pt x="0" y="184531"/>
                    <a:pt x="0" y="118872"/>
                  </a:cubicBezTo>
                  <a:close/>
                </a:path>
              </a:pathLst>
            </a:custGeom>
            <a:solidFill>
              <a:srgbClr val="7AD180"/>
            </a:solidFill>
          </p:spPr>
        </p:sp>
      </p:grpSp>
      <p:grpSp>
        <p:nvGrpSpPr>
          <p:cNvPr name="Group 104" id="104"/>
          <p:cNvGrpSpPr/>
          <p:nvPr/>
        </p:nvGrpSpPr>
        <p:grpSpPr>
          <a:xfrm rot="0">
            <a:off x="822960" y="4924044"/>
            <a:ext cx="178308" cy="178308"/>
            <a:chOff x="0" y="0"/>
            <a:chExt cx="237744" cy="237744"/>
          </a:xfrm>
        </p:grpSpPr>
        <p:sp>
          <p:nvSpPr>
            <p:cNvPr name="Freeform 105" id="105"/>
            <p:cNvSpPr/>
            <p:nvPr/>
          </p:nvSpPr>
          <p:spPr>
            <a:xfrm flipH="false" flipV="false" rot="0">
              <a:off x="0" y="0"/>
              <a:ext cx="237744" cy="237744"/>
            </a:xfrm>
            <a:custGeom>
              <a:avLst/>
              <a:gdLst/>
              <a:ahLst/>
              <a:cxnLst/>
              <a:rect r="r" b="b" t="t" l="l"/>
              <a:pathLst>
                <a:path h="237744" w="237744">
                  <a:moveTo>
                    <a:pt x="0" y="118872"/>
                  </a:moveTo>
                  <a:cubicBezTo>
                    <a:pt x="0" y="53213"/>
                    <a:pt x="53213" y="0"/>
                    <a:pt x="118872" y="0"/>
                  </a:cubicBezTo>
                  <a:cubicBezTo>
                    <a:pt x="184531" y="0"/>
                    <a:pt x="237744" y="53213"/>
                    <a:pt x="237744" y="118872"/>
                  </a:cubicBezTo>
                  <a:cubicBezTo>
                    <a:pt x="237744" y="184531"/>
                    <a:pt x="184531" y="237744"/>
                    <a:pt x="118872" y="237744"/>
                  </a:cubicBezTo>
                  <a:cubicBezTo>
                    <a:pt x="53213" y="237744"/>
                    <a:pt x="0" y="184531"/>
                    <a:pt x="0" y="118872"/>
                  </a:cubicBezTo>
                  <a:close/>
                </a:path>
              </a:pathLst>
            </a:custGeom>
            <a:solidFill>
              <a:srgbClr val="FFEB99"/>
            </a:solidFill>
          </p:spPr>
        </p:sp>
      </p:grpSp>
      <p:grpSp>
        <p:nvGrpSpPr>
          <p:cNvPr name="Group 106" id="106"/>
          <p:cNvGrpSpPr/>
          <p:nvPr/>
        </p:nvGrpSpPr>
        <p:grpSpPr>
          <a:xfrm rot="0">
            <a:off x="1069848" y="4924044"/>
            <a:ext cx="178308" cy="178308"/>
            <a:chOff x="0" y="0"/>
            <a:chExt cx="237744" cy="237744"/>
          </a:xfrm>
        </p:grpSpPr>
        <p:sp>
          <p:nvSpPr>
            <p:cNvPr name="Freeform 107" id="107"/>
            <p:cNvSpPr/>
            <p:nvPr/>
          </p:nvSpPr>
          <p:spPr>
            <a:xfrm flipH="false" flipV="false" rot="0">
              <a:off x="0" y="0"/>
              <a:ext cx="237744" cy="237744"/>
            </a:xfrm>
            <a:custGeom>
              <a:avLst/>
              <a:gdLst/>
              <a:ahLst/>
              <a:cxnLst/>
              <a:rect r="r" b="b" t="t" l="l"/>
              <a:pathLst>
                <a:path h="237744" w="237744">
                  <a:moveTo>
                    <a:pt x="0" y="118872"/>
                  </a:moveTo>
                  <a:cubicBezTo>
                    <a:pt x="0" y="53213"/>
                    <a:pt x="53213" y="0"/>
                    <a:pt x="118872" y="0"/>
                  </a:cubicBezTo>
                  <a:cubicBezTo>
                    <a:pt x="184531" y="0"/>
                    <a:pt x="237744" y="53213"/>
                    <a:pt x="237744" y="118872"/>
                  </a:cubicBezTo>
                  <a:cubicBezTo>
                    <a:pt x="237744" y="184531"/>
                    <a:pt x="184531" y="237744"/>
                    <a:pt x="118872" y="237744"/>
                  </a:cubicBezTo>
                  <a:cubicBezTo>
                    <a:pt x="53213" y="237744"/>
                    <a:pt x="0" y="184531"/>
                    <a:pt x="0" y="118872"/>
                  </a:cubicBezTo>
                  <a:close/>
                </a:path>
              </a:pathLst>
            </a:custGeom>
            <a:solidFill>
              <a:srgbClr val="C6422E"/>
            </a:solidFill>
          </p:spPr>
        </p:sp>
      </p:grpSp>
      <p:grpSp>
        <p:nvGrpSpPr>
          <p:cNvPr name="Group 108" id="108"/>
          <p:cNvGrpSpPr/>
          <p:nvPr/>
        </p:nvGrpSpPr>
        <p:grpSpPr>
          <a:xfrm rot="0">
            <a:off x="1371600" y="4896612"/>
            <a:ext cx="2666390" cy="246888"/>
            <a:chOff x="0" y="0"/>
            <a:chExt cx="3555187" cy="329184"/>
          </a:xfrm>
        </p:grpSpPr>
        <p:sp>
          <p:nvSpPr>
            <p:cNvPr name="Freeform 109" id="109"/>
            <p:cNvSpPr/>
            <p:nvPr/>
          </p:nvSpPr>
          <p:spPr>
            <a:xfrm flipH="false" flipV="false" rot="0">
              <a:off x="0" y="0"/>
              <a:ext cx="3555188" cy="329184"/>
            </a:xfrm>
            <a:custGeom>
              <a:avLst/>
              <a:gdLst/>
              <a:ahLst/>
              <a:cxnLst/>
              <a:rect r="r" b="b" t="t" l="l"/>
              <a:pathLst>
                <a:path h="329184" w="3555188">
                  <a:moveTo>
                    <a:pt x="0" y="0"/>
                  </a:moveTo>
                  <a:lnTo>
                    <a:pt x="3555188" y="0"/>
                  </a:lnTo>
                  <a:lnTo>
                    <a:pt x="3555188" y="329184"/>
                  </a:lnTo>
                  <a:lnTo>
                    <a:pt x="0" y="329184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160438" r="0" b="-160438"/>
              </a:stretch>
            </a:blipFill>
          </p:spPr>
        </p:sp>
        <p:sp>
          <p:nvSpPr>
            <p:cNvPr name="TextBox 110" id="110"/>
            <p:cNvSpPr txBox="true"/>
            <p:nvPr/>
          </p:nvSpPr>
          <p:spPr>
            <a:xfrm>
              <a:off x="0" y="-9525"/>
              <a:ext cx="3555187" cy="338709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1350"/>
                </a:lnSpc>
              </a:pPr>
              <a:r>
                <a:rPr lang="en-US" sz="1125">
                  <a:solidFill>
                    <a:srgbClr val="1A3A4A"/>
                  </a:solidFill>
                  <a:latin typeface="Arial"/>
                  <a:ea typeface="Arial"/>
                  <a:cs typeface="Arial"/>
                  <a:sym typeface="Arial"/>
                </a:rPr>
                <a:t>Prioritäten-Board</a:t>
              </a:r>
            </a:p>
          </p:txBody>
        </p:sp>
      </p:grpSp>
      <p:grpSp>
        <p:nvGrpSpPr>
          <p:cNvPr name="Group 111" id="111"/>
          <p:cNvGrpSpPr/>
          <p:nvPr/>
        </p:nvGrpSpPr>
        <p:grpSpPr>
          <a:xfrm rot="0">
            <a:off x="576072" y="5308092"/>
            <a:ext cx="178308" cy="178308"/>
            <a:chOff x="0" y="0"/>
            <a:chExt cx="237744" cy="237744"/>
          </a:xfrm>
        </p:grpSpPr>
        <p:sp>
          <p:nvSpPr>
            <p:cNvPr name="Freeform 112" id="112"/>
            <p:cNvSpPr/>
            <p:nvPr/>
          </p:nvSpPr>
          <p:spPr>
            <a:xfrm flipH="false" flipV="false" rot="0">
              <a:off x="0" y="0"/>
              <a:ext cx="237744" cy="237744"/>
            </a:xfrm>
            <a:custGeom>
              <a:avLst/>
              <a:gdLst/>
              <a:ahLst/>
              <a:cxnLst/>
              <a:rect r="r" b="b" t="t" l="l"/>
              <a:pathLst>
                <a:path h="237744" w="237744">
                  <a:moveTo>
                    <a:pt x="0" y="118872"/>
                  </a:moveTo>
                  <a:cubicBezTo>
                    <a:pt x="0" y="53213"/>
                    <a:pt x="53213" y="0"/>
                    <a:pt x="118872" y="0"/>
                  </a:cubicBezTo>
                  <a:cubicBezTo>
                    <a:pt x="184531" y="0"/>
                    <a:pt x="237744" y="53213"/>
                    <a:pt x="237744" y="118872"/>
                  </a:cubicBezTo>
                  <a:cubicBezTo>
                    <a:pt x="237744" y="184531"/>
                    <a:pt x="184531" y="237744"/>
                    <a:pt x="118872" y="237744"/>
                  </a:cubicBezTo>
                  <a:cubicBezTo>
                    <a:pt x="53213" y="237744"/>
                    <a:pt x="0" y="184531"/>
                    <a:pt x="0" y="118872"/>
                  </a:cubicBezTo>
                  <a:close/>
                </a:path>
              </a:pathLst>
            </a:custGeom>
            <a:solidFill>
              <a:srgbClr val="7AD180"/>
            </a:solidFill>
          </p:spPr>
        </p:sp>
      </p:grpSp>
      <p:grpSp>
        <p:nvGrpSpPr>
          <p:cNvPr name="Group 113" id="113"/>
          <p:cNvGrpSpPr/>
          <p:nvPr/>
        </p:nvGrpSpPr>
        <p:grpSpPr>
          <a:xfrm rot="0">
            <a:off x="822960" y="5308092"/>
            <a:ext cx="178308" cy="178308"/>
            <a:chOff x="0" y="0"/>
            <a:chExt cx="237744" cy="237744"/>
          </a:xfrm>
        </p:grpSpPr>
        <p:sp>
          <p:nvSpPr>
            <p:cNvPr name="Freeform 114" id="114"/>
            <p:cNvSpPr/>
            <p:nvPr/>
          </p:nvSpPr>
          <p:spPr>
            <a:xfrm flipH="false" flipV="false" rot="0">
              <a:off x="0" y="0"/>
              <a:ext cx="237744" cy="237744"/>
            </a:xfrm>
            <a:custGeom>
              <a:avLst/>
              <a:gdLst/>
              <a:ahLst/>
              <a:cxnLst/>
              <a:rect r="r" b="b" t="t" l="l"/>
              <a:pathLst>
                <a:path h="237744" w="237744">
                  <a:moveTo>
                    <a:pt x="0" y="118872"/>
                  </a:moveTo>
                  <a:cubicBezTo>
                    <a:pt x="0" y="53213"/>
                    <a:pt x="53213" y="0"/>
                    <a:pt x="118872" y="0"/>
                  </a:cubicBezTo>
                  <a:cubicBezTo>
                    <a:pt x="184531" y="0"/>
                    <a:pt x="237744" y="53213"/>
                    <a:pt x="237744" y="118872"/>
                  </a:cubicBezTo>
                  <a:cubicBezTo>
                    <a:pt x="237744" y="184531"/>
                    <a:pt x="184531" y="237744"/>
                    <a:pt x="118872" y="237744"/>
                  </a:cubicBezTo>
                  <a:cubicBezTo>
                    <a:pt x="53213" y="237744"/>
                    <a:pt x="0" y="184531"/>
                    <a:pt x="0" y="118872"/>
                  </a:cubicBezTo>
                  <a:close/>
                </a:path>
              </a:pathLst>
            </a:custGeom>
            <a:solidFill>
              <a:srgbClr val="FFEB99"/>
            </a:solidFill>
          </p:spPr>
        </p:sp>
      </p:grpSp>
      <p:grpSp>
        <p:nvGrpSpPr>
          <p:cNvPr name="Group 115" id="115"/>
          <p:cNvGrpSpPr/>
          <p:nvPr/>
        </p:nvGrpSpPr>
        <p:grpSpPr>
          <a:xfrm rot="0">
            <a:off x="1069848" y="5308092"/>
            <a:ext cx="178308" cy="178308"/>
            <a:chOff x="0" y="0"/>
            <a:chExt cx="237744" cy="237744"/>
          </a:xfrm>
        </p:grpSpPr>
        <p:sp>
          <p:nvSpPr>
            <p:cNvPr name="Freeform 116" id="116"/>
            <p:cNvSpPr/>
            <p:nvPr/>
          </p:nvSpPr>
          <p:spPr>
            <a:xfrm flipH="false" flipV="false" rot="0">
              <a:off x="0" y="0"/>
              <a:ext cx="237744" cy="237744"/>
            </a:xfrm>
            <a:custGeom>
              <a:avLst/>
              <a:gdLst/>
              <a:ahLst/>
              <a:cxnLst/>
              <a:rect r="r" b="b" t="t" l="l"/>
              <a:pathLst>
                <a:path h="237744" w="237744">
                  <a:moveTo>
                    <a:pt x="0" y="118872"/>
                  </a:moveTo>
                  <a:cubicBezTo>
                    <a:pt x="0" y="53213"/>
                    <a:pt x="53213" y="0"/>
                    <a:pt x="118872" y="0"/>
                  </a:cubicBezTo>
                  <a:cubicBezTo>
                    <a:pt x="184531" y="0"/>
                    <a:pt x="237744" y="53213"/>
                    <a:pt x="237744" y="118872"/>
                  </a:cubicBezTo>
                  <a:cubicBezTo>
                    <a:pt x="237744" y="184531"/>
                    <a:pt x="184531" y="237744"/>
                    <a:pt x="118872" y="237744"/>
                  </a:cubicBezTo>
                  <a:cubicBezTo>
                    <a:pt x="53213" y="237744"/>
                    <a:pt x="0" y="184531"/>
                    <a:pt x="0" y="118872"/>
                  </a:cubicBezTo>
                  <a:close/>
                </a:path>
              </a:pathLst>
            </a:custGeom>
            <a:solidFill>
              <a:srgbClr val="C6422E"/>
            </a:solidFill>
          </p:spPr>
        </p:sp>
      </p:grpSp>
      <p:grpSp>
        <p:nvGrpSpPr>
          <p:cNvPr name="Group 117" id="117"/>
          <p:cNvGrpSpPr/>
          <p:nvPr/>
        </p:nvGrpSpPr>
        <p:grpSpPr>
          <a:xfrm rot="0">
            <a:off x="1371600" y="5280660"/>
            <a:ext cx="2666390" cy="246888"/>
            <a:chOff x="0" y="0"/>
            <a:chExt cx="3555187" cy="329184"/>
          </a:xfrm>
        </p:grpSpPr>
        <p:sp>
          <p:nvSpPr>
            <p:cNvPr name="Freeform 118" id="118"/>
            <p:cNvSpPr/>
            <p:nvPr/>
          </p:nvSpPr>
          <p:spPr>
            <a:xfrm flipH="false" flipV="false" rot="0">
              <a:off x="0" y="0"/>
              <a:ext cx="3555188" cy="329184"/>
            </a:xfrm>
            <a:custGeom>
              <a:avLst/>
              <a:gdLst/>
              <a:ahLst/>
              <a:cxnLst/>
              <a:rect r="r" b="b" t="t" l="l"/>
              <a:pathLst>
                <a:path h="329184" w="3555188">
                  <a:moveTo>
                    <a:pt x="0" y="0"/>
                  </a:moveTo>
                  <a:lnTo>
                    <a:pt x="3555188" y="0"/>
                  </a:lnTo>
                  <a:lnTo>
                    <a:pt x="3555188" y="329184"/>
                  </a:lnTo>
                  <a:lnTo>
                    <a:pt x="0" y="329184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160438" r="0" b="-160438"/>
              </a:stretch>
            </a:blipFill>
          </p:spPr>
        </p:sp>
        <p:sp>
          <p:nvSpPr>
            <p:cNvPr name="TextBox 119" id="119"/>
            <p:cNvSpPr txBox="true"/>
            <p:nvPr/>
          </p:nvSpPr>
          <p:spPr>
            <a:xfrm>
              <a:off x="0" y="-9525"/>
              <a:ext cx="3555187" cy="338709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1350"/>
                </a:lnSpc>
              </a:pPr>
              <a:r>
                <a:rPr lang="en-US" sz="1125">
                  <a:solidFill>
                    <a:srgbClr val="1A3A4A"/>
                  </a:solidFill>
                  <a:latin typeface="Arial"/>
                  <a:ea typeface="Arial"/>
                  <a:cs typeface="Arial"/>
                  <a:sym typeface="Arial"/>
                </a:rPr>
                <a:t>Delegationsmatrix</a:t>
              </a:r>
            </a:p>
          </p:txBody>
        </p:sp>
      </p:grpSp>
      <p:grpSp>
        <p:nvGrpSpPr>
          <p:cNvPr name="Group 120" id="120"/>
          <p:cNvGrpSpPr/>
          <p:nvPr/>
        </p:nvGrpSpPr>
        <p:grpSpPr>
          <a:xfrm rot="0">
            <a:off x="576072" y="5692140"/>
            <a:ext cx="178308" cy="178308"/>
            <a:chOff x="0" y="0"/>
            <a:chExt cx="237744" cy="237744"/>
          </a:xfrm>
        </p:grpSpPr>
        <p:sp>
          <p:nvSpPr>
            <p:cNvPr name="Freeform 121" id="121"/>
            <p:cNvSpPr/>
            <p:nvPr/>
          </p:nvSpPr>
          <p:spPr>
            <a:xfrm flipH="false" flipV="false" rot="0">
              <a:off x="0" y="0"/>
              <a:ext cx="237744" cy="237744"/>
            </a:xfrm>
            <a:custGeom>
              <a:avLst/>
              <a:gdLst/>
              <a:ahLst/>
              <a:cxnLst/>
              <a:rect r="r" b="b" t="t" l="l"/>
              <a:pathLst>
                <a:path h="237744" w="237744">
                  <a:moveTo>
                    <a:pt x="0" y="118872"/>
                  </a:moveTo>
                  <a:cubicBezTo>
                    <a:pt x="0" y="53213"/>
                    <a:pt x="53213" y="0"/>
                    <a:pt x="118872" y="0"/>
                  </a:cubicBezTo>
                  <a:cubicBezTo>
                    <a:pt x="184531" y="0"/>
                    <a:pt x="237744" y="53213"/>
                    <a:pt x="237744" y="118872"/>
                  </a:cubicBezTo>
                  <a:cubicBezTo>
                    <a:pt x="237744" y="184531"/>
                    <a:pt x="184531" y="237744"/>
                    <a:pt x="118872" y="237744"/>
                  </a:cubicBezTo>
                  <a:cubicBezTo>
                    <a:pt x="53213" y="237744"/>
                    <a:pt x="0" y="184531"/>
                    <a:pt x="0" y="118872"/>
                  </a:cubicBezTo>
                  <a:close/>
                </a:path>
              </a:pathLst>
            </a:custGeom>
            <a:solidFill>
              <a:srgbClr val="7AD180"/>
            </a:solidFill>
          </p:spPr>
        </p:sp>
      </p:grpSp>
      <p:grpSp>
        <p:nvGrpSpPr>
          <p:cNvPr name="Group 122" id="122"/>
          <p:cNvGrpSpPr/>
          <p:nvPr/>
        </p:nvGrpSpPr>
        <p:grpSpPr>
          <a:xfrm rot="0">
            <a:off x="822960" y="5692140"/>
            <a:ext cx="178308" cy="178308"/>
            <a:chOff x="0" y="0"/>
            <a:chExt cx="237744" cy="237744"/>
          </a:xfrm>
        </p:grpSpPr>
        <p:sp>
          <p:nvSpPr>
            <p:cNvPr name="Freeform 123" id="123"/>
            <p:cNvSpPr/>
            <p:nvPr/>
          </p:nvSpPr>
          <p:spPr>
            <a:xfrm flipH="false" flipV="false" rot="0">
              <a:off x="0" y="0"/>
              <a:ext cx="237744" cy="237744"/>
            </a:xfrm>
            <a:custGeom>
              <a:avLst/>
              <a:gdLst/>
              <a:ahLst/>
              <a:cxnLst/>
              <a:rect r="r" b="b" t="t" l="l"/>
              <a:pathLst>
                <a:path h="237744" w="237744">
                  <a:moveTo>
                    <a:pt x="0" y="118872"/>
                  </a:moveTo>
                  <a:cubicBezTo>
                    <a:pt x="0" y="53213"/>
                    <a:pt x="53213" y="0"/>
                    <a:pt x="118872" y="0"/>
                  </a:cubicBezTo>
                  <a:cubicBezTo>
                    <a:pt x="184531" y="0"/>
                    <a:pt x="237744" y="53213"/>
                    <a:pt x="237744" y="118872"/>
                  </a:cubicBezTo>
                  <a:cubicBezTo>
                    <a:pt x="237744" y="184531"/>
                    <a:pt x="184531" y="237744"/>
                    <a:pt x="118872" y="237744"/>
                  </a:cubicBezTo>
                  <a:cubicBezTo>
                    <a:pt x="53213" y="237744"/>
                    <a:pt x="0" y="184531"/>
                    <a:pt x="0" y="118872"/>
                  </a:cubicBezTo>
                  <a:close/>
                </a:path>
              </a:pathLst>
            </a:custGeom>
            <a:solidFill>
              <a:srgbClr val="FFEB99"/>
            </a:solidFill>
          </p:spPr>
        </p:sp>
      </p:grpSp>
      <p:grpSp>
        <p:nvGrpSpPr>
          <p:cNvPr name="Group 124" id="124"/>
          <p:cNvGrpSpPr/>
          <p:nvPr/>
        </p:nvGrpSpPr>
        <p:grpSpPr>
          <a:xfrm rot="0">
            <a:off x="1069848" y="5692140"/>
            <a:ext cx="178308" cy="178308"/>
            <a:chOff x="0" y="0"/>
            <a:chExt cx="237744" cy="237744"/>
          </a:xfrm>
        </p:grpSpPr>
        <p:sp>
          <p:nvSpPr>
            <p:cNvPr name="Freeform 125" id="125"/>
            <p:cNvSpPr/>
            <p:nvPr/>
          </p:nvSpPr>
          <p:spPr>
            <a:xfrm flipH="false" flipV="false" rot="0">
              <a:off x="0" y="0"/>
              <a:ext cx="237744" cy="237744"/>
            </a:xfrm>
            <a:custGeom>
              <a:avLst/>
              <a:gdLst/>
              <a:ahLst/>
              <a:cxnLst/>
              <a:rect r="r" b="b" t="t" l="l"/>
              <a:pathLst>
                <a:path h="237744" w="237744">
                  <a:moveTo>
                    <a:pt x="0" y="118872"/>
                  </a:moveTo>
                  <a:cubicBezTo>
                    <a:pt x="0" y="53213"/>
                    <a:pt x="53213" y="0"/>
                    <a:pt x="118872" y="0"/>
                  </a:cubicBezTo>
                  <a:cubicBezTo>
                    <a:pt x="184531" y="0"/>
                    <a:pt x="237744" y="53213"/>
                    <a:pt x="237744" y="118872"/>
                  </a:cubicBezTo>
                  <a:cubicBezTo>
                    <a:pt x="237744" y="184531"/>
                    <a:pt x="184531" y="237744"/>
                    <a:pt x="118872" y="237744"/>
                  </a:cubicBezTo>
                  <a:cubicBezTo>
                    <a:pt x="53213" y="237744"/>
                    <a:pt x="0" y="184531"/>
                    <a:pt x="0" y="118872"/>
                  </a:cubicBezTo>
                  <a:close/>
                </a:path>
              </a:pathLst>
            </a:custGeom>
            <a:solidFill>
              <a:srgbClr val="C6422E"/>
            </a:solidFill>
          </p:spPr>
        </p:sp>
      </p:grpSp>
      <p:grpSp>
        <p:nvGrpSpPr>
          <p:cNvPr name="Group 126" id="126"/>
          <p:cNvGrpSpPr/>
          <p:nvPr/>
        </p:nvGrpSpPr>
        <p:grpSpPr>
          <a:xfrm rot="0">
            <a:off x="1371600" y="5664708"/>
            <a:ext cx="2666390" cy="246888"/>
            <a:chOff x="0" y="0"/>
            <a:chExt cx="3555187" cy="329184"/>
          </a:xfrm>
        </p:grpSpPr>
        <p:sp>
          <p:nvSpPr>
            <p:cNvPr name="Freeform 127" id="127"/>
            <p:cNvSpPr/>
            <p:nvPr/>
          </p:nvSpPr>
          <p:spPr>
            <a:xfrm flipH="false" flipV="false" rot="0">
              <a:off x="0" y="0"/>
              <a:ext cx="3555188" cy="329184"/>
            </a:xfrm>
            <a:custGeom>
              <a:avLst/>
              <a:gdLst/>
              <a:ahLst/>
              <a:cxnLst/>
              <a:rect r="r" b="b" t="t" l="l"/>
              <a:pathLst>
                <a:path h="329184" w="3555188">
                  <a:moveTo>
                    <a:pt x="0" y="0"/>
                  </a:moveTo>
                  <a:lnTo>
                    <a:pt x="3555188" y="0"/>
                  </a:lnTo>
                  <a:lnTo>
                    <a:pt x="3555188" y="329184"/>
                  </a:lnTo>
                  <a:lnTo>
                    <a:pt x="0" y="329184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160438" r="0" b="-160438"/>
              </a:stretch>
            </a:blipFill>
          </p:spPr>
        </p:sp>
        <p:sp>
          <p:nvSpPr>
            <p:cNvPr name="TextBox 128" id="128"/>
            <p:cNvSpPr txBox="true"/>
            <p:nvPr/>
          </p:nvSpPr>
          <p:spPr>
            <a:xfrm>
              <a:off x="0" y="-9525"/>
              <a:ext cx="3555187" cy="338709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1350"/>
                </a:lnSpc>
              </a:pPr>
              <a:r>
                <a:rPr lang="en-US" sz="1125">
                  <a:solidFill>
                    <a:srgbClr val="1A3A4A"/>
                  </a:solidFill>
                  <a:latin typeface="Arial"/>
                  <a:ea typeface="Arial"/>
                  <a:cs typeface="Arial"/>
                  <a:sym typeface="Arial"/>
                </a:rPr>
                <a:t>Blocker-Review</a:t>
              </a:r>
            </a:p>
          </p:txBody>
        </p:sp>
      </p:grpSp>
      <p:grpSp>
        <p:nvGrpSpPr>
          <p:cNvPr name="Group 129" id="129"/>
          <p:cNvGrpSpPr/>
          <p:nvPr/>
        </p:nvGrpSpPr>
        <p:grpSpPr>
          <a:xfrm rot="0">
            <a:off x="576072" y="6076188"/>
            <a:ext cx="178308" cy="178308"/>
            <a:chOff x="0" y="0"/>
            <a:chExt cx="237744" cy="237744"/>
          </a:xfrm>
        </p:grpSpPr>
        <p:sp>
          <p:nvSpPr>
            <p:cNvPr name="Freeform 130" id="130"/>
            <p:cNvSpPr/>
            <p:nvPr/>
          </p:nvSpPr>
          <p:spPr>
            <a:xfrm flipH="false" flipV="false" rot="0">
              <a:off x="0" y="0"/>
              <a:ext cx="237744" cy="237744"/>
            </a:xfrm>
            <a:custGeom>
              <a:avLst/>
              <a:gdLst/>
              <a:ahLst/>
              <a:cxnLst/>
              <a:rect r="r" b="b" t="t" l="l"/>
              <a:pathLst>
                <a:path h="237744" w="237744">
                  <a:moveTo>
                    <a:pt x="0" y="118872"/>
                  </a:moveTo>
                  <a:cubicBezTo>
                    <a:pt x="0" y="53213"/>
                    <a:pt x="53213" y="0"/>
                    <a:pt x="118872" y="0"/>
                  </a:cubicBezTo>
                  <a:cubicBezTo>
                    <a:pt x="184531" y="0"/>
                    <a:pt x="237744" y="53213"/>
                    <a:pt x="237744" y="118872"/>
                  </a:cubicBezTo>
                  <a:cubicBezTo>
                    <a:pt x="237744" y="184531"/>
                    <a:pt x="184531" y="237744"/>
                    <a:pt x="118872" y="237744"/>
                  </a:cubicBezTo>
                  <a:cubicBezTo>
                    <a:pt x="53213" y="237744"/>
                    <a:pt x="0" y="184531"/>
                    <a:pt x="0" y="118872"/>
                  </a:cubicBezTo>
                  <a:close/>
                </a:path>
              </a:pathLst>
            </a:custGeom>
            <a:solidFill>
              <a:srgbClr val="7AD180"/>
            </a:solidFill>
          </p:spPr>
        </p:sp>
      </p:grpSp>
      <p:grpSp>
        <p:nvGrpSpPr>
          <p:cNvPr name="Group 131" id="131"/>
          <p:cNvGrpSpPr/>
          <p:nvPr/>
        </p:nvGrpSpPr>
        <p:grpSpPr>
          <a:xfrm rot="0">
            <a:off x="822960" y="6076188"/>
            <a:ext cx="178308" cy="178308"/>
            <a:chOff x="0" y="0"/>
            <a:chExt cx="237744" cy="237744"/>
          </a:xfrm>
        </p:grpSpPr>
        <p:sp>
          <p:nvSpPr>
            <p:cNvPr name="Freeform 132" id="132"/>
            <p:cNvSpPr/>
            <p:nvPr/>
          </p:nvSpPr>
          <p:spPr>
            <a:xfrm flipH="false" flipV="false" rot="0">
              <a:off x="0" y="0"/>
              <a:ext cx="237744" cy="237744"/>
            </a:xfrm>
            <a:custGeom>
              <a:avLst/>
              <a:gdLst/>
              <a:ahLst/>
              <a:cxnLst/>
              <a:rect r="r" b="b" t="t" l="l"/>
              <a:pathLst>
                <a:path h="237744" w="237744">
                  <a:moveTo>
                    <a:pt x="0" y="118872"/>
                  </a:moveTo>
                  <a:cubicBezTo>
                    <a:pt x="0" y="53213"/>
                    <a:pt x="53213" y="0"/>
                    <a:pt x="118872" y="0"/>
                  </a:cubicBezTo>
                  <a:cubicBezTo>
                    <a:pt x="184531" y="0"/>
                    <a:pt x="237744" y="53213"/>
                    <a:pt x="237744" y="118872"/>
                  </a:cubicBezTo>
                  <a:cubicBezTo>
                    <a:pt x="237744" y="184531"/>
                    <a:pt x="184531" y="237744"/>
                    <a:pt x="118872" y="237744"/>
                  </a:cubicBezTo>
                  <a:cubicBezTo>
                    <a:pt x="53213" y="237744"/>
                    <a:pt x="0" y="184531"/>
                    <a:pt x="0" y="118872"/>
                  </a:cubicBezTo>
                  <a:close/>
                </a:path>
              </a:pathLst>
            </a:custGeom>
            <a:solidFill>
              <a:srgbClr val="FFEB99"/>
            </a:solidFill>
          </p:spPr>
        </p:sp>
      </p:grpSp>
      <p:grpSp>
        <p:nvGrpSpPr>
          <p:cNvPr name="Group 133" id="133"/>
          <p:cNvGrpSpPr/>
          <p:nvPr/>
        </p:nvGrpSpPr>
        <p:grpSpPr>
          <a:xfrm rot="0">
            <a:off x="1069848" y="6076188"/>
            <a:ext cx="178308" cy="178308"/>
            <a:chOff x="0" y="0"/>
            <a:chExt cx="237744" cy="237744"/>
          </a:xfrm>
        </p:grpSpPr>
        <p:sp>
          <p:nvSpPr>
            <p:cNvPr name="Freeform 134" id="134"/>
            <p:cNvSpPr/>
            <p:nvPr/>
          </p:nvSpPr>
          <p:spPr>
            <a:xfrm flipH="false" flipV="false" rot="0">
              <a:off x="0" y="0"/>
              <a:ext cx="237744" cy="237744"/>
            </a:xfrm>
            <a:custGeom>
              <a:avLst/>
              <a:gdLst/>
              <a:ahLst/>
              <a:cxnLst/>
              <a:rect r="r" b="b" t="t" l="l"/>
              <a:pathLst>
                <a:path h="237744" w="237744">
                  <a:moveTo>
                    <a:pt x="0" y="118872"/>
                  </a:moveTo>
                  <a:cubicBezTo>
                    <a:pt x="0" y="53213"/>
                    <a:pt x="53213" y="0"/>
                    <a:pt x="118872" y="0"/>
                  </a:cubicBezTo>
                  <a:cubicBezTo>
                    <a:pt x="184531" y="0"/>
                    <a:pt x="237744" y="53213"/>
                    <a:pt x="237744" y="118872"/>
                  </a:cubicBezTo>
                  <a:cubicBezTo>
                    <a:pt x="237744" y="184531"/>
                    <a:pt x="184531" y="237744"/>
                    <a:pt x="118872" y="237744"/>
                  </a:cubicBezTo>
                  <a:cubicBezTo>
                    <a:pt x="53213" y="237744"/>
                    <a:pt x="0" y="184531"/>
                    <a:pt x="0" y="118872"/>
                  </a:cubicBezTo>
                  <a:close/>
                </a:path>
              </a:pathLst>
            </a:custGeom>
            <a:solidFill>
              <a:srgbClr val="C6422E"/>
            </a:solidFill>
          </p:spPr>
        </p:sp>
      </p:grpSp>
      <p:grpSp>
        <p:nvGrpSpPr>
          <p:cNvPr name="Group 135" id="135"/>
          <p:cNvGrpSpPr/>
          <p:nvPr/>
        </p:nvGrpSpPr>
        <p:grpSpPr>
          <a:xfrm rot="0">
            <a:off x="1371600" y="6048756"/>
            <a:ext cx="2666390" cy="246888"/>
            <a:chOff x="0" y="0"/>
            <a:chExt cx="3555187" cy="329184"/>
          </a:xfrm>
        </p:grpSpPr>
        <p:sp>
          <p:nvSpPr>
            <p:cNvPr name="Freeform 136" id="136"/>
            <p:cNvSpPr/>
            <p:nvPr/>
          </p:nvSpPr>
          <p:spPr>
            <a:xfrm flipH="false" flipV="false" rot="0">
              <a:off x="0" y="0"/>
              <a:ext cx="3555188" cy="329184"/>
            </a:xfrm>
            <a:custGeom>
              <a:avLst/>
              <a:gdLst/>
              <a:ahLst/>
              <a:cxnLst/>
              <a:rect r="r" b="b" t="t" l="l"/>
              <a:pathLst>
                <a:path h="329184" w="3555188">
                  <a:moveTo>
                    <a:pt x="0" y="0"/>
                  </a:moveTo>
                  <a:lnTo>
                    <a:pt x="3555188" y="0"/>
                  </a:lnTo>
                  <a:lnTo>
                    <a:pt x="3555188" y="329184"/>
                  </a:lnTo>
                  <a:lnTo>
                    <a:pt x="0" y="329184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160438" r="0" b="-160438"/>
              </a:stretch>
            </a:blipFill>
          </p:spPr>
        </p:sp>
        <p:sp>
          <p:nvSpPr>
            <p:cNvPr name="TextBox 137" id="137"/>
            <p:cNvSpPr txBox="true"/>
            <p:nvPr/>
          </p:nvSpPr>
          <p:spPr>
            <a:xfrm>
              <a:off x="0" y="-9525"/>
              <a:ext cx="3555187" cy="338709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1350"/>
                </a:lnSpc>
              </a:pPr>
              <a:r>
                <a:rPr lang="en-US" sz="1125">
                  <a:solidFill>
                    <a:srgbClr val="1A3A4A"/>
                  </a:solidFill>
                  <a:latin typeface="Arial"/>
                  <a:ea typeface="Arial"/>
                  <a:cs typeface="Arial"/>
                  <a:sym typeface="Arial"/>
                </a:rPr>
                <a:t>Entscheidungslog aktiv</a:t>
              </a:r>
            </a:p>
          </p:txBody>
        </p:sp>
      </p:grpSp>
      <p:grpSp>
        <p:nvGrpSpPr>
          <p:cNvPr name="Group 138" id="138"/>
          <p:cNvGrpSpPr/>
          <p:nvPr/>
        </p:nvGrpSpPr>
        <p:grpSpPr>
          <a:xfrm rot="0">
            <a:off x="576072" y="6460236"/>
            <a:ext cx="178308" cy="178308"/>
            <a:chOff x="0" y="0"/>
            <a:chExt cx="237744" cy="237744"/>
          </a:xfrm>
        </p:grpSpPr>
        <p:sp>
          <p:nvSpPr>
            <p:cNvPr name="Freeform 139" id="139"/>
            <p:cNvSpPr/>
            <p:nvPr/>
          </p:nvSpPr>
          <p:spPr>
            <a:xfrm flipH="false" flipV="false" rot="0">
              <a:off x="0" y="0"/>
              <a:ext cx="237744" cy="237744"/>
            </a:xfrm>
            <a:custGeom>
              <a:avLst/>
              <a:gdLst/>
              <a:ahLst/>
              <a:cxnLst/>
              <a:rect r="r" b="b" t="t" l="l"/>
              <a:pathLst>
                <a:path h="237744" w="237744">
                  <a:moveTo>
                    <a:pt x="0" y="118872"/>
                  </a:moveTo>
                  <a:cubicBezTo>
                    <a:pt x="0" y="53213"/>
                    <a:pt x="53213" y="0"/>
                    <a:pt x="118872" y="0"/>
                  </a:cubicBezTo>
                  <a:cubicBezTo>
                    <a:pt x="184531" y="0"/>
                    <a:pt x="237744" y="53213"/>
                    <a:pt x="237744" y="118872"/>
                  </a:cubicBezTo>
                  <a:cubicBezTo>
                    <a:pt x="237744" y="184531"/>
                    <a:pt x="184531" y="237744"/>
                    <a:pt x="118872" y="237744"/>
                  </a:cubicBezTo>
                  <a:cubicBezTo>
                    <a:pt x="53213" y="237744"/>
                    <a:pt x="0" y="184531"/>
                    <a:pt x="0" y="118872"/>
                  </a:cubicBezTo>
                  <a:close/>
                </a:path>
              </a:pathLst>
            </a:custGeom>
            <a:solidFill>
              <a:srgbClr val="7AD180"/>
            </a:solidFill>
          </p:spPr>
        </p:sp>
      </p:grpSp>
      <p:grpSp>
        <p:nvGrpSpPr>
          <p:cNvPr name="Group 140" id="140"/>
          <p:cNvGrpSpPr/>
          <p:nvPr/>
        </p:nvGrpSpPr>
        <p:grpSpPr>
          <a:xfrm rot="0">
            <a:off x="822960" y="6460236"/>
            <a:ext cx="178308" cy="178308"/>
            <a:chOff x="0" y="0"/>
            <a:chExt cx="237744" cy="237744"/>
          </a:xfrm>
        </p:grpSpPr>
        <p:sp>
          <p:nvSpPr>
            <p:cNvPr name="Freeform 141" id="141"/>
            <p:cNvSpPr/>
            <p:nvPr/>
          </p:nvSpPr>
          <p:spPr>
            <a:xfrm flipH="false" flipV="false" rot="0">
              <a:off x="0" y="0"/>
              <a:ext cx="237744" cy="237744"/>
            </a:xfrm>
            <a:custGeom>
              <a:avLst/>
              <a:gdLst/>
              <a:ahLst/>
              <a:cxnLst/>
              <a:rect r="r" b="b" t="t" l="l"/>
              <a:pathLst>
                <a:path h="237744" w="237744">
                  <a:moveTo>
                    <a:pt x="0" y="118872"/>
                  </a:moveTo>
                  <a:cubicBezTo>
                    <a:pt x="0" y="53213"/>
                    <a:pt x="53213" y="0"/>
                    <a:pt x="118872" y="0"/>
                  </a:cubicBezTo>
                  <a:cubicBezTo>
                    <a:pt x="184531" y="0"/>
                    <a:pt x="237744" y="53213"/>
                    <a:pt x="237744" y="118872"/>
                  </a:cubicBezTo>
                  <a:cubicBezTo>
                    <a:pt x="237744" y="184531"/>
                    <a:pt x="184531" y="237744"/>
                    <a:pt x="118872" y="237744"/>
                  </a:cubicBezTo>
                  <a:cubicBezTo>
                    <a:pt x="53213" y="237744"/>
                    <a:pt x="0" y="184531"/>
                    <a:pt x="0" y="118872"/>
                  </a:cubicBezTo>
                  <a:close/>
                </a:path>
              </a:pathLst>
            </a:custGeom>
            <a:solidFill>
              <a:srgbClr val="FFEB99"/>
            </a:solidFill>
          </p:spPr>
        </p:sp>
      </p:grpSp>
      <p:grpSp>
        <p:nvGrpSpPr>
          <p:cNvPr name="Group 142" id="142"/>
          <p:cNvGrpSpPr/>
          <p:nvPr/>
        </p:nvGrpSpPr>
        <p:grpSpPr>
          <a:xfrm rot="0">
            <a:off x="1069848" y="6460236"/>
            <a:ext cx="178308" cy="178308"/>
            <a:chOff x="0" y="0"/>
            <a:chExt cx="237744" cy="237744"/>
          </a:xfrm>
        </p:grpSpPr>
        <p:sp>
          <p:nvSpPr>
            <p:cNvPr name="Freeform 143" id="143"/>
            <p:cNvSpPr/>
            <p:nvPr/>
          </p:nvSpPr>
          <p:spPr>
            <a:xfrm flipH="false" flipV="false" rot="0">
              <a:off x="0" y="0"/>
              <a:ext cx="237744" cy="237744"/>
            </a:xfrm>
            <a:custGeom>
              <a:avLst/>
              <a:gdLst/>
              <a:ahLst/>
              <a:cxnLst/>
              <a:rect r="r" b="b" t="t" l="l"/>
              <a:pathLst>
                <a:path h="237744" w="237744">
                  <a:moveTo>
                    <a:pt x="0" y="118872"/>
                  </a:moveTo>
                  <a:cubicBezTo>
                    <a:pt x="0" y="53213"/>
                    <a:pt x="53213" y="0"/>
                    <a:pt x="118872" y="0"/>
                  </a:cubicBezTo>
                  <a:cubicBezTo>
                    <a:pt x="184531" y="0"/>
                    <a:pt x="237744" y="53213"/>
                    <a:pt x="237744" y="118872"/>
                  </a:cubicBezTo>
                  <a:cubicBezTo>
                    <a:pt x="237744" y="184531"/>
                    <a:pt x="184531" y="237744"/>
                    <a:pt x="118872" y="237744"/>
                  </a:cubicBezTo>
                  <a:cubicBezTo>
                    <a:pt x="53213" y="237744"/>
                    <a:pt x="0" y="184531"/>
                    <a:pt x="0" y="118872"/>
                  </a:cubicBezTo>
                  <a:close/>
                </a:path>
              </a:pathLst>
            </a:custGeom>
            <a:solidFill>
              <a:srgbClr val="C6422E"/>
            </a:solidFill>
          </p:spPr>
        </p:sp>
      </p:grpSp>
      <p:grpSp>
        <p:nvGrpSpPr>
          <p:cNvPr name="Group 144" id="144"/>
          <p:cNvGrpSpPr/>
          <p:nvPr/>
        </p:nvGrpSpPr>
        <p:grpSpPr>
          <a:xfrm rot="0">
            <a:off x="1371600" y="6432804"/>
            <a:ext cx="2666390" cy="246888"/>
            <a:chOff x="0" y="0"/>
            <a:chExt cx="3555187" cy="329184"/>
          </a:xfrm>
        </p:grpSpPr>
        <p:sp>
          <p:nvSpPr>
            <p:cNvPr name="Freeform 145" id="145"/>
            <p:cNvSpPr/>
            <p:nvPr/>
          </p:nvSpPr>
          <p:spPr>
            <a:xfrm flipH="false" flipV="false" rot="0">
              <a:off x="0" y="0"/>
              <a:ext cx="3555188" cy="329184"/>
            </a:xfrm>
            <a:custGeom>
              <a:avLst/>
              <a:gdLst/>
              <a:ahLst/>
              <a:cxnLst/>
              <a:rect r="r" b="b" t="t" l="l"/>
              <a:pathLst>
                <a:path h="329184" w="3555188">
                  <a:moveTo>
                    <a:pt x="0" y="0"/>
                  </a:moveTo>
                  <a:lnTo>
                    <a:pt x="3555188" y="0"/>
                  </a:lnTo>
                  <a:lnTo>
                    <a:pt x="3555188" y="329184"/>
                  </a:lnTo>
                  <a:lnTo>
                    <a:pt x="0" y="329184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160438" r="0" b="-160438"/>
              </a:stretch>
            </a:blipFill>
          </p:spPr>
        </p:sp>
        <p:sp>
          <p:nvSpPr>
            <p:cNvPr name="TextBox 146" id="146"/>
            <p:cNvSpPr txBox="true"/>
            <p:nvPr/>
          </p:nvSpPr>
          <p:spPr>
            <a:xfrm>
              <a:off x="0" y="-9525"/>
              <a:ext cx="3555187" cy="338709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1350"/>
                </a:lnSpc>
              </a:pPr>
              <a:r>
                <a:rPr lang="en-US" sz="1125">
                  <a:solidFill>
                    <a:srgbClr val="1A3A4A"/>
                  </a:solidFill>
                  <a:latin typeface="Arial"/>
                  <a:ea typeface="Arial"/>
                  <a:cs typeface="Arial"/>
                  <a:sym typeface="Arial"/>
                </a:rPr>
                <a:t>Team-Rituale</a:t>
              </a:r>
            </a:p>
          </p:txBody>
        </p:sp>
      </p:grpSp>
      <p:grpSp>
        <p:nvGrpSpPr>
          <p:cNvPr name="Group 147" id="147"/>
          <p:cNvGrpSpPr/>
          <p:nvPr/>
        </p:nvGrpSpPr>
        <p:grpSpPr>
          <a:xfrm rot="0">
            <a:off x="576072" y="6789420"/>
            <a:ext cx="3503066" cy="342900"/>
            <a:chOff x="0" y="0"/>
            <a:chExt cx="4670755" cy="457200"/>
          </a:xfrm>
        </p:grpSpPr>
        <p:sp>
          <p:nvSpPr>
            <p:cNvPr name="Freeform 148" id="148"/>
            <p:cNvSpPr/>
            <p:nvPr/>
          </p:nvSpPr>
          <p:spPr>
            <a:xfrm flipH="false" flipV="false" rot="0">
              <a:off x="0" y="0"/>
              <a:ext cx="4670756" cy="457200"/>
            </a:xfrm>
            <a:custGeom>
              <a:avLst/>
              <a:gdLst/>
              <a:ahLst/>
              <a:cxnLst/>
              <a:rect r="r" b="b" t="t" l="l"/>
              <a:pathLst>
                <a:path h="457200" w="4670756">
                  <a:moveTo>
                    <a:pt x="0" y="0"/>
                  </a:moveTo>
                  <a:lnTo>
                    <a:pt x="4670756" y="0"/>
                  </a:lnTo>
                  <a:lnTo>
                    <a:pt x="4670756" y="457200"/>
                  </a:lnTo>
                  <a:lnTo>
                    <a:pt x="0" y="45720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149059" r="0" b="-149059"/>
              </a:stretch>
            </a:blipFill>
          </p:spPr>
        </p:sp>
        <p:sp>
          <p:nvSpPr>
            <p:cNvPr name="TextBox 149" id="149"/>
            <p:cNvSpPr txBox="true"/>
            <p:nvPr/>
          </p:nvSpPr>
          <p:spPr>
            <a:xfrm>
              <a:off x="0" y="-9525"/>
              <a:ext cx="4670755" cy="466725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1080"/>
                </a:lnSpc>
              </a:pPr>
              <a:r>
                <a:rPr lang="en-US" sz="900" i="true">
                  <a:solidFill>
                    <a:srgbClr val="6B8A9A"/>
                  </a:solidFill>
                  <a:latin typeface="Arial Italics"/>
                  <a:ea typeface="Arial Italics"/>
                  <a:cs typeface="Arial Italics"/>
                  <a:sym typeface="Arial Italics"/>
                </a:rPr>
                <a:t>Ziel: Routinen sichtbar machen – nicht Perfektion.</a:t>
              </a:r>
            </a:p>
          </p:txBody>
        </p:sp>
      </p:grpSp>
      <p:grpSp>
        <p:nvGrpSpPr>
          <p:cNvPr name="Group 150" id="150"/>
          <p:cNvGrpSpPr/>
          <p:nvPr/>
        </p:nvGrpSpPr>
        <p:grpSpPr>
          <a:xfrm rot="0">
            <a:off x="4403560" y="3492817"/>
            <a:ext cx="7848219" cy="3712845"/>
            <a:chOff x="0" y="0"/>
            <a:chExt cx="10464292" cy="4950460"/>
          </a:xfrm>
        </p:grpSpPr>
        <p:sp>
          <p:nvSpPr>
            <p:cNvPr name="Freeform 151" id="151"/>
            <p:cNvSpPr/>
            <p:nvPr/>
          </p:nvSpPr>
          <p:spPr>
            <a:xfrm flipH="false" flipV="false" rot="0">
              <a:off x="6350" y="6350"/>
              <a:ext cx="10451592" cy="4937760"/>
            </a:xfrm>
            <a:custGeom>
              <a:avLst/>
              <a:gdLst/>
              <a:ahLst/>
              <a:cxnLst/>
              <a:rect r="r" b="b" t="t" l="l"/>
              <a:pathLst>
                <a:path h="4937760" w="10451592">
                  <a:moveTo>
                    <a:pt x="0" y="146304"/>
                  </a:moveTo>
                  <a:cubicBezTo>
                    <a:pt x="0" y="65532"/>
                    <a:pt x="65532" y="0"/>
                    <a:pt x="146558" y="0"/>
                  </a:cubicBezTo>
                  <a:lnTo>
                    <a:pt x="10305034" y="0"/>
                  </a:lnTo>
                  <a:cubicBezTo>
                    <a:pt x="10385933" y="0"/>
                    <a:pt x="10451592" y="65532"/>
                    <a:pt x="10451592" y="146304"/>
                  </a:cubicBezTo>
                  <a:lnTo>
                    <a:pt x="10451592" y="4791456"/>
                  </a:lnTo>
                  <a:cubicBezTo>
                    <a:pt x="10451592" y="4872228"/>
                    <a:pt x="10386060" y="4937760"/>
                    <a:pt x="10305034" y="4937760"/>
                  </a:cubicBezTo>
                  <a:lnTo>
                    <a:pt x="146558" y="4937760"/>
                  </a:lnTo>
                  <a:cubicBezTo>
                    <a:pt x="65532" y="4937760"/>
                    <a:pt x="0" y="4872228"/>
                    <a:pt x="0" y="4791456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Freeform 152" id="152"/>
            <p:cNvSpPr/>
            <p:nvPr/>
          </p:nvSpPr>
          <p:spPr>
            <a:xfrm flipH="false" flipV="false" rot="0">
              <a:off x="0" y="0"/>
              <a:ext cx="10464292" cy="4950460"/>
            </a:xfrm>
            <a:custGeom>
              <a:avLst/>
              <a:gdLst/>
              <a:ahLst/>
              <a:cxnLst/>
              <a:rect r="r" b="b" t="t" l="l"/>
              <a:pathLst>
                <a:path h="4950460" w="10464292">
                  <a:moveTo>
                    <a:pt x="0" y="152654"/>
                  </a:moveTo>
                  <a:cubicBezTo>
                    <a:pt x="0" y="68326"/>
                    <a:pt x="68453" y="0"/>
                    <a:pt x="152908" y="0"/>
                  </a:cubicBezTo>
                  <a:lnTo>
                    <a:pt x="10311384" y="0"/>
                  </a:lnTo>
                  <a:lnTo>
                    <a:pt x="10311384" y="6350"/>
                  </a:lnTo>
                  <a:lnTo>
                    <a:pt x="10311384" y="0"/>
                  </a:lnTo>
                  <a:cubicBezTo>
                    <a:pt x="10395839" y="0"/>
                    <a:pt x="10464292" y="68326"/>
                    <a:pt x="10464292" y="152654"/>
                  </a:cubicBezTo>
                  <a:lnTo>
                    <a:pt x="10457942" y="152654"/>
                  </a:lnTo>
                  <a:lnTo>
                    <a:pt x="10464292" y="152654"/>
                  </a:lnTo>
                  <a:lnTo>
                    <a:pt x="10464292" y="4797806"/>
                  </a:lnTo>
                  <a:lnTo>
                    <a:pt x="10457942" y="4797806"/>
                  </a:lnTo>
                  <a:lnTo>
                    <a:pt x="10464292" y="4797806"/>
                  </a:lnTo>
                  <a:cubicBezTo>
                    <a:pt x="10464292" y="4882134"/>
                    <a:pt x="10395839" y="4950460"/>
                    <a:pt x="10311384" y="4950460"/>
                  </a:cubicBezTo>
                  <a:lnTo>
                    <a:pt x="10311384" y="4944110"/>
                  </a:lnTo>
                  <a:lnTo>
                    <a:pt x="10311384" y="4950460"/>
                  </a:lnTo>
                  <a:lnTo>
                    <a:pt x="152908" y="4950460"/>
                  </a:lnTo>
                  <a:lnTo>
                    <a:pt x="152908" y="4944110"/>
                  </a:lnTo>
                  <a:lnTo>
                    <a:pt x="152908" y="4950460"/>
                  </a:lnTo>
                  <a:cubicBezTo>
                    <a:pt x="68453" y="4950460"/>
                    <a:pt x="0" y="4882134"/>
                    <a:pt x="0" y="4797806"/>
                  </a:cubicBezTo>
                  <a:lnTo>
                    <a:pt x="0" y="152654"/>
                  </a:lnTo>
                  <a:lnTo>
                    <a:pt x="6350" y="152654"/>
                  </a:lnTo>
                  <a:lnTo>
                    <a:pt x="0" y="152654"/>
                  </a:lnTo>
                  <a:moveTo>
                    <a:pt x="12700" y="152654"/>
                  </a:moveTo>
                  <a:lnTo>
                    <a:pt x="12700" y="4797806"/>
                  </a:lnTo>
                  <a:lnTo>
                    <a:pt x="6350" y="4797806"/>
                  </a:lnTo>
                  <a:lnTo>
                    <a:pt x="12700" y="4797806"/>
                  </a:lnTo>
                  <a:cubicBezTo>
                    <a:pt x="12700" y="4875149"/>
                    <a:pt x="75438" y="4937760"/>
                    <a:pt x="152908" y="4937760"/>
                  </a:cubicBezTo>
                  <a:lnTo>
                    <a:pt x="10311384" y="4937760"/>
                  </a:lnTo>
                  <a:cubicBezTo>
                    <a:pt x="10388853" y="4937760"/>
                    <a:pt x="10451592" y="4875149"/>
                    <a:pt x="10451592" y="4797806"/>
                  </a:cubicBezTo>
                  <a:lnTo>
                    <a:pt x="10451592" y="152654"/>
                  </a:lnTo>
                  <a:cubicBezTo>
                    <a:pt x="10451592" y="75311"/>
                    <a:pt x="10388854" y="12700"/>
                    <a:pt x="10311384" y="12700"/>
                  </a:cubicBezTo>
                  <a:lnTo>
                    <a:pt x="152908" y="12700"/>
                  </a:lnTo>
                  <a:lnTo>
                    <a:pt x="152908" y="6350"/>
                  </a:lnTo>
                  <a:lnTo>
                    <a:pt x="152908" y="12700"/>
                  </a:lnTo>
                  <a:cubicBezTo>
                    <a:pt x="75438" y="12700"/>
                    <a:pt x="12700" y="75311"/>
                    <a:pt x="12700" y="152654"/>
                  </a:cubicBezTo>
                  <a:close/>
                </a:path>
              </a:pathLst>
            </a:custGeom>
            <a:solidFill>
              <a:srgbClr val="C8D8E4"/>
            </a:solidFill>
          </p:spPr>
        </p:sp>
      </p:grpSp>
      <p:grpSp>
        <p:nvGrpSpPr>
          <p:cNvPr name="Group 153" id="153"/>
          <p:cNvGrpSpPr/>
          <p:nvPr/>
        </p:nvGrpSpPr>
        <p:grpSpPr>
          <a:xfrm rot="0">
            <a:off x="4408322" y="3497580"/>
            <a:ext cx="7838694" cy="521208"/>
            <a:chOff x="0" y="0"/>
            <a:chExt cx="10451592" cy="694944"/>
          </a:xfrm>
        </p:grpSpPr>
        <p:sp>
          <p:nvSpPr>
            <p:cNvPr name="Freeform 154" id="154"/>
            <p:cNvSpPr/>
            <p:nvPr/>
          </p:nvSpPr>
          <p:spPr>
            <a:xfrm flipH="false" flipV="false" rot="0">
              <a:off x="0" y="0"/>
              <a:ext cx="10451592" cy="694944"/>
            </a:xfrm>
            <a:custGeom>
              <a:avLst/>
              <a:gdLst/>
              <a:ahLst/>
              <a:cxnLst/>
              <a:rect r="r" b="b" t="t" l="l"/>
              <a:pathLst>
                <a:path h="694944" w="10451592">
                  <a:moveTo>
                    <a:pt x="0" y="146304"/>
                  </a:moveTo>
                  <a:cubicBezTo>
                    <a:pt x="0" y="65532"/>
                    <a:pt x="65532" y="0"/>
                    <a:pt x="146304" y="0"/>
                  </a:cubicBezTo>
                  <a:lnTo>
                    <a:pt x="10305288" y="0"/>
                  </a:lnTo>
                  <a:cubicBezTo>
                    <a:pt x="10386060" y="0"/>
                    <a:pt x="10451592" y="65532"/>
                    <a:pt x="10451592" y="146304"/>
                  </a:cubicBezTo>
                  <a:lnTo>
                    <a:pt x="10451592" y="548640"/>
                  </a:lnTo>
                  <a:cubicBezTo>
                    <a:pt x="10451592" y="629412"/>
                    <a:pt x="10386060" y="694944"/>
                    <a:pt x="10305288" y="694944"/>
                  </a:cubicBezTo>
                  <a:lnTo>
                    <a:pt x="146304" y="694944"/>
                  </a:lnTo>
                  <a:cubicBezTo>
                    <a:pt x="65532" y="694944"/>
                    <a:pt x="0" y="629412"/>
                    <a:pt x="0" y="548640"/>
                  </a:cubicBezTo>
                  <a:close/>
                </a:path>
              </a:pathLst>
            </a:custGeom>
            <a:solidFill>
              <a:srgbClr val="E09D71"/>
            </a:solidFill>
          </p:spPr>
        </p:sp>
      </p:grpSp>
      <p:grpSp>
        <p:nvGrpSpPr>
          <p:cNvPr name="Group 155" id="155"/>
          <p:cNvGrpSpPr/>
          <p:nvPr/>
        </p:nvGrpSpPr>
        <p:grpSpPr>
          <a:xfrm rot="0">
            <a:off x="4614062" y="3552444"/>
            <a:ext cx="7427214" cy="411480"/>
            <a:chOff x="0" y="0"/>
            <a:chExt cx="9902952" cy="548640"/>
          </a:xfrm>
        </p:grpSpPr>
        <p:sp>
          <p:nvSpPr>
            <p:cNvPr name="Freeform 156" id="156"/>
            <p:cNvSpPr/>
            <p:nvPr/>
          </p:nvSpPr>
          <p:spPr>
            <a:xfrm flipH="false" flipV="false" rot="0">
              <a:off x="0" y="0"/>
              <a:ext cx="9902952" cy="548640"/>
            </a:xfrm>
            <a:custGeom>
              <a:avLst/>
              <a:gdLst/>
              <a:ahLst/>
              <a:cxnLst/>
              <a:rect r="r" b="b" t="t" l="l"/>
              <a:pathLst>
                <a:path h="548640" w="9902952">
                  <a:moveTo>
                    <a:pt x="0" y="0"/>
                  </a:moveTo>
                  <a:lnTo>
                    <a:pt x="9902952" y="0"/>
                  </a:lnTo>
                  <a:lnTo>
                    <a:pt x="9902952" y="548640"/>
                  </a:lnTo>
                  <a:lnTo>
                    <a:pt x="0" y="54864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301704" r="0" b="-301704"/>
              </a:stretch>
            </a:blipFill>
          </p:spPr>
        </p:sp>
        <p:sp>
          <p:nvSpPr>
            <p:cNvPr name="TextBox 157" id="157"/>
            <p:cNvSpPr txBox="true"/>
            <p:nvPr/>
          </p:nvSpPr>
          <p:spPr>
            <a:xfrm>
              <a:off x="0" y="-19050"/>
              <a:ext cx="9902952" cy="567690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1980"/>
                </a:lnSpc>
              </a:pPr>
              <a:r>
                <a:rPr lang="en-US" b="true" sz="1650">
                  <a:solidFill>
                    <a:srgbClr val="1F628E"/>
                  </a:solidFill>
                  <a:latin typeface="Arial Bold"/>
                  <a:ea typeface="Arial Bold"/>
                  <a:cs typeface="Arial Bold"/>
                  <a:sym typeface="Arial Bold"/>
                </a:rPr>
                <a:t>KPIs &amp; Wirkung</a:t>
              </a:r>
            </a:p>
          </p:txBody>
        </p:sp>
      </p:grpSp>
      <p:grpSp>
        <p:nvGrpSpPr>
          <p:cNvPr name="Group 158" id="158"/>
          <p:cNvGrpSpPr/>
          <p:nvPr/>
        </p:nvGrpSpPr>
        <p:grpSpPr>
          <a:xfrm rot="0">
            <a:off x="4570057" y="4180522"/>
            <a:ext cx="2435733" cy="1377315"/>
            <a:chOff x="0" y="0"/>
            <a:chExt cx="3247644" cy="1836420"/>
          </a:xfrm>
        </p:grpSpPr>
        <p:sp>
          <p:nvSpPr>
            <p:cNvPr name="Freeform 159" id="159"/>
            <p:cNvSpPr/>
            <p:nvPr/>
          </p:nvSpPr>
          <p:spPr>
            <a:xfrm flipH="false" flipV="false" rot="0">
              <a:off x="3810" y="3810"/>
              <a:ext cx="3240024" cy="1828800"/>
            </a:xfrm>
            <a:custGeom>
              <a:avLst/>
              <a:gdLst/>
              <a:ahLst/>
              <a:cxnLst/>
              <a:rect r="r" b="b" t="t" l="l"/>
              <a:pathLst>
                <a:path h="1828800" w="3240024">
                  <a:moveTo>
                    <a:pt x="0" y="109728"/>
                  </a:moveTo>
                  <a:cubicBezTo>
                    <a:pt x="0" y="49149"/>
                    <a:pt x="49276" y="0"/>
                    <a:pt x="109982" y="0"/>
                  </a:cubicBezTo>
                  <a:lnTo>
                    <a:pt x="3130042" y="0"/>
                  </a:lnTo>
                  <a:cubicBezTo>
                    <a:pt x="3190748" y="0"/>
                    <a:pt x="3240024" y="49149"/>
                    <a:pt x="3240024" y="109728"/>
                  </a:cubicBezTo>
                  <a:lnTo>
                    <a:pt x="3240024" y="1719072"/>
                  </a:lnTo>
                  <a:cubicBezTo>
                    <a:pt x="3240024" y="1779651"/>
                    <a:pt x="3190748" y="1828800"/>
                    <a:pt x="3130042" y="1828800"/>
                  </a:cubicBezTo>
                  <a:lnTo>
                    <a:pt x="109982" y="1828800"/>
                  </a:lnTo>
                  <a:cubicBezTo>
                    <a:pt x="49276" y="1828800"/>
                    <a:pt x="0" y="1779651"/>
                    <a:pt x="0" y="1719072"/>
                  </a:cubicBezTo>
                  <a:close/>
                </a:path>
              </a:pathLst>
            </a:custGeom>
            <a:solidFill>
              <a:srgbClr val="F7F9FB"/>
            </a:solidFill>
          </p:spPr>
        </p:sp>
        <p:sp>
          <p:nvSpPr>
            <p:cNvPr name="Freeform 160" id="160"/>
            <p:cNvSpPr/>
            <p:nvPr/>
          </p:nvSpPr>
          <p:spPr>
            <a:xfrm flipH="false" flipV="false" rot="0">
              <a:off x="0" y="0"/>
              <a:ext cx="3247644" cy="1836420"/>
            </a:xfrm>
            <a:custGeom>
              <a:avLst/>
              <a:gdLst/>
              <a:ahLst/>
              <a:cxnLst/>
              <a:rect r="r" b="b" t="t" l="l"/>
              <a:pathLst>
                <a:path h="1836420" w="3247644">
                  <a:moveTo>
                    <a:pt x="0" y="113538"/>
                  </a:moveTo>
                  <a:cubicBezTo>
                    <a:pt x="0" y="50800"/>
                    <a:pt x="50927" y="0"/>
                    <a:pt x="113792" y="0"/>
                  </a:cubicBezTo>
                  <a:lnTo>
                    <a:pt x="3133852" y="0"/>
                  </a:lnTo>
                  <a:lnTo>
                    <a:pt x="3133852" y="3810"/>
                  </a:lnTo>
                  <a:lnTo>
                    <a:pt x="3133852" y="0"/>
                  </a:lnTo>
                  <a:cubicBezTo>
                    <a:pt x="3196717" y="0"/>
                    <a:pt x="3247644" y="50800"/>
                    <a:pt x="3247644" y="113538"/>
                  </a:cubicBezTo>
                  <a:lnTo>
                    <a:pt x="3243834" y="113538"/>
                  </a:lnTo>
                  <a:lnTo>
                    <a:pt x="3247644" y="113538"/>
                  </a:lnTo>
                  <a:lnTo>
                    <a:pt x="3247644" y="1722882"/>
                  </a:lnTo>
                  <a:lnTo>
                    <a:pt x="3243834" y="1722882"/>
                  </a:lnTo>
                  <a:lnTo>
                    <a:pt x="3247644" y="1722882"/>
                  </a:lnTo>
                  <a:cubicBezTo>
                    <a:pt x="3247644" y="1785620"/>
                    <a:pt x="3196717" y="1836420"/>
                    <a:pt x="3133852" y="1836420"/>
                  </a:cubicBezTo>
                  <a:lnTo>
                    <a:pt x="3133852" y="1832610"/>
                  </a:lnTo>
                  <a:lnTo>
                    <a:pt x="3133852" y="1836420"/>
                  </a:lnTo>
                  <a:lnTo>
                    <a:pt x="113792" y="1836420"/>
                  </a:lnTo>
                  <a:lnTo>
                    <a:pt x="113792" y="1832610"/>
                  </a:lnTo>
                  <a:lnTo>
                    <a:pt x="113792" y="1836420"/>
                  </a:lnTo>
                  <a:cubicBezTo>
                    <a:pt x="50927" y="1836420"/>
                    <a:pt x="0" y="1785620"/>
                    <a:pt x="0" y="1722882"/>
                  </a:cubicBezTo>
                  <a:lnTo>
                    <a:pt x="0" y="113538"/>
                  </a:lnTo>
                  <a:lnTo>
                    <a:pt x="3810" y="113538"/>
                  </a:lnTo>
                  <a:lnTo>
                    <a:pt x="0" y="113538"/>
                  </a:lnTo>
                  <a:moveTo>
                    <a:pt x="7620" y="113538"/>
                  </a:moveTo>
                  <a:lnTo>
                    <a:pt x="7620" y="1722882"/>
                  </a:lnTo>
                  <a:lnTo>
                    <a:pt x="3810" y="1722882"/>
                  </a:lnTo>
                  <a:lnTo>
                    <a:pt x="7620" y="1722882"/>
                  </a:lnTo>
                  <a:cubicBezTo>
                    <a:pt x="7620" y="1781429"/>
                    <a:pt x="55118" y="1828800"/>
                    <a:pt x="113792" y="1828800"/>
                  </a:cubicBezTo>
                  <a:lnTo>
                    <a:pt x="3133852" y="1828800"/>
                  </a:lnTo>
                  <a:cubicBezTo>
                    <a:pt x="3192526" y="1828800"/>
                    <a:pt x="3240024" y="1781429"/>
                    <a:pt x="3240024" y="1722882"/>
                  </a:cubicBezTo>
                  <a:lnTo>
                    <a:pt x="3240024" y="113538"/>
                  </a:lnTo>
                  <a:cubicBezTo>
                    <a:pt x="3240024" y="54991"/>
                    <a:pt x="3192526" y="7620"/>
                    <a:pt x="3133852" y="7620"/>
                  </a:cubicBezTo>
                  <a:lnTo>
                    <a:pt x="113792" y="7620"/>
                  </a:lnTo>
                  <a:lnTo>
                    <a:pt x="113792" y="3810"/>
                  </a:lnTo>
                  <a:lnTo>
                    <a:pt x="113792" y="7620"/>
                  </a:lnTo>
                  <a:cubicBezTo>
                    <a:pt x="55118" y="7620"/>
                    <a:pt x="7620" y="54991"/>
                    <a:pt x="7620" y="113538"/>
                  </a:cubicBezTo>
                  <a:close/>
                </a:path>
              </a:pathLst>
            </a:custGeom>
            <a:solidFill>
              <a:srgbClr val="C8D8E4"/>
            </a:solidFill>
          </p:spPr>
        </p:sp>
      </p:grpSp>
      <p:grpSp>
        <p:nvGrpSpPr>
          <p:cNvPr name="Group 161" id="161"/>
          <p:cNvGrpSpPr/>
          <p:nvPr/>
        </p:nvGrpSpPr>
        <p:grpSpPr>
          <a:xfrm rot="0">
            <a:off x="4682642" y="4265676"/>
            <a:ext cx="411480" cy="411480"/>
            <a:chOff x="0" y="0"/>
            <a:chExt cx="548640" cy="548640"/>
          </a:xfrm>
        </p:grpSpPr>
        <p:sp>
          <p:nvSpPr>
            <p:cNvPr name="Freeform 162" id="162"/>
            <p:cNvSpPr/>
            <p:nvPr/>
          </p:nvSpPr>
          <p:spPr>
            <a:xfrm flipH="false" flipV="false" rot="0">
              <a:off x="0" y="0"/>
              <a:ext cx="548640" cy="548640"/>
            </a:xfrm>
            <a:custGeom>
              <a:avLst/>
              <a:gdLst/>
              <a:ahLst/>
              <a:cxnLst/>
              <a:rect r="r" b="b" t="t" l="l"/>
              <a:pathLst>
                <a:path h="548640" w="548640">
                  <a:moveTo>
                    <a:pt x="0" y="0"/>
                  </a:moveTo>
                  <a:lnTo>
                    <a:pt x="548640" y="0"/>
                  </a:lnTo>
                  <a:lnTo>
                    <a:pt x="548640" y="548640"/>
                  </a:lnTo>
                  <a:lnTo>
                    <a:pt x="0" y="548640"/>
                  </a:lnTo>
                  <a:close/>
                </a:path>
              </a:pathLst>
            </a:custGeom>
            <a:solidFill>
              <a:srgbClr val="E09D71">
                <a:alpha val="0"/>
              </a:srgbClr>
            </a:solidFill>
          </p:spPr>
        </p:sp>
        <p:sp>
          <p:nvSpPr>
            <p:cNvPr name="TextBox 163" id="163"/>
            <p:cNvSpPr txBox="true"/>
            <p:nvPr/>
          </p:nvSpPr>
          <p:spPr>
            <a:xfrm>
              <a:off x="0" y="-9525"/>
              <a:ext cx="548640" cy="558165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2879"/>
                </a:lnSpc>
              </a:pPr>
              <a:r>
                <a:rPr lang="en-US" sz="2400">
                  <a:solidFill>
                    <a:srgbClr val="D4884A"/>
                  </a:solidFill>
                  <a:latin typeface="Arial"/>
                  <a:ea typeface="Arial"/>
                  <a:cs typeface="Arial"/>
                  <a:sym typeface="Arial"/>
                </a:rPr>
                <a:t>⏱</a:t>
              </a:r>
            </a:p>
          </p:txBody>
        </p:sp>
      </p:grpSp>
      <p:grpSp>
        <p:nvGrpSpPr>
          <p:cNvPr name="Group 164" id="164"/>
          <p:cNvGrpSpPr/>
          <p:nvPr/>
        </p:nvGrpSpPr>
        <p:grpSpPr>
          <a:xfrm rot="0">
            <a:off x="5190134" y="4265676"/>
            <a:ext cx="1607058" cy="480060"/>
            <a:chOff x="0" y="0"/>
            <a:chExt cx="2142744" cy="640080"/>
          </a:xfrm>
        </p:grpSpPr>
        <p:sp>
          <p:nvSpPr>
            <p:cNvPr name="Freeform 165" id="165"/>
            <p:cNvSpPr/>
            <p:nvPr/>
          </p:nvSpPr>
          <p:spPr>
            <a:xfrm flipH="false" flipV="false" rot="0">
              <a:off x="0" y="0"/>
              <a:ext cx="2142744" cy="640080"/>
            </a:xfrm>
            <a:custGeom>
              <a:avLst/>
              <a:gdLst/>
              <a:ahLst/>
              <a:cxnLst/>
              <a:rect r="r" b="b" t="t" l="l"/>
              <a:pathLst>
                <a:path h="640080" w="2142744">
                  <a:moveTo>
                    <a:pt x="0" y="0"/>
                  </a:moveTo>
                  <a:lnTo>
                    <a:pt x="2142744" y="0"/>
                  </a:lnTo>
                  <a:lnTo>
                    <a:pt x="2142744" y="640080"/>
                  </a:lnTo>
                  <a:lnTo>
                    <a:pt x="0" y="64008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15228" r="0" b="-15228"/>
              </a:stretch>
            </a:blipFill>
          </p:spPr>
        </p:sp>
        <p:sp>
          <p:nvSpPr>
            <p:cNvPr name="TextBox 166" id="166"/>
            <p:cNvSpPr txBox="true"/>
            <p:nvPr/>
          </p:nvSpPr>
          <p:spPr>
            <a:xfrm>
              <a:off x="0" y="-19050"/>
              <a:ext cx="2142744" cy="659130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3240"/>
                </a:lnSpc>
              </a:pPr>
              <a:r>
                <a:rPr lang="en-US" sz="2700" b="true">
                  <a:solidFill>
                    <a:srgbClr val="C8D8E4"/>
                  </a:solidFill>
                  <a:latin typeface="Arial Bold"/>
                  <a:ea typeface="Arial Bold"/>
                  <a:cs typeface="Arial Bold"/>
                  <a:sym typeface="Arial Bold"/>
                </a:rPr>
                <a:t>___</a:t>
              </a:r>
            </a:p>
          </p:txBody>
        </p:sp>
      </p:grpSp>
      <p:grpSp>
        <p:nvGrpSpPr>
          <p:cNvPr name="Group 167" id="167"/>
          <p:cNvGrpSpPr/>
          <p:nvPr/>
        </p:nvGrpSpPr>
        <p:grpSpPr>
          <a:xfrm rot="0">
            <a:off x="4682642" y="4978908"/>
            <a:ext cx="2210562" cy="274320"/>
            <a:chOff x="0" y="0"/>
            <a:chExt cx="2947416" cy="365760"/>
          </a:xfrm>
        </p:grpSpPr>
        <p:sp>
          <p:nvSpPr>
            <p:cNvPr name="Freeform 168" id="168"/>
            <p:cNvSpPr/>
            <p:nvPr/>
          </p:nvSpPr>
          <p:spPr>
            <a:xfrm flipH="false" flipV="false" rot="0">
              <a:off x="0" y="0"/>
              <a:ext cx="2947416" cy="365760"/>
            </a:xfrm>
            <a:custGeom>
              <a:avLst/>
              <a:gdLst/>
              <a:ahLst/>
              <a:cxnLst/>
              <a:rect r="r" b="b" t="t" l="l"/>
              <a:pathLst>
                <a:path h="365760" w="2947416">
                  <a:moveTo>
                    <a:pt x="0" y="0"/>
                  </a:moveTo>
                  <a:lnTo>
                    <a:pt x="2947416" y="0"/>
                  </a:lnTo>
                  <a:lnTo>
                    <a:pt x="2947416" y="365760"/>
                  </a:lnTo>
                  <a:lnTo>
                    <a:pt x="0" y="36576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107016" r="0" b="-107016"/>
              </a:stretch>
            </a:blipFill>
          </p:spPr>
        </p:sp>
        <p:sp>
          <p:nvSpPr>
            <p:cNvPr name="TextBox 169" id="169"/>
            <p:cNvSpPr txBox="true"/>
            <p:nvPr/>
          </p:nvSpPr>
          <p:spPr>
            <a:xfrm>
              <a:off x="0" y="-9525"/>
              <a:ext cx="2947416" cy="375285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1350"/>
                </a:lnSpc>
              </a:pPr>
              <a:r>
                <a:rPr lang="en-US" sz="1125" b="true">
                  <a:solidFill>
                    <a:srgbClr val="1A3A4A"/>
                  </a:solidFill>
                  <a:latin typeface="Arial Bold"/>
                  <a:ea typeface="Arial Bold"/>
                  <a:cs typeface="Arial Bold"/>
                  <a:sym typeface="Arial Bold"/>
                </a:rPr>
                <a:t>Meetingzeit / Woche</a:t>
              </a:r>
            </a:p>
          </p:txBody>
        </p:sp>
      </p:grpSp>
      <p:grpSp>
        <p:nvGrpSpPr>
          <p:cNvPr name="Group 170" id="170"/>
          <p:cNvGrpSpPr/>
          <p:nvPr/>
        </p:nvGrpSpPr>
        <p:grpSpPr>
          <a:xfrm rot="0">
            <a:off x="4682642" y="5225796"/>
            <a:ext cx="2210562" cy="246888"/>
            <a:chOff x="0" y="0"/>
            <a:chExt cx="2947416" cy="329184"/>
          </a:xfrm>
        </p:grpSpPr>
        <p:sp>
          <p:nvSpPr>
            <p:cNvPr name="Freeform 171" id="171"/>
            <p:cNvSpPr/>
            <p:nvPr/>
          </p:nvSpPr>
          <p:spPr>
            <a:xfrm flipH="false" flipV="false" rot="0">
              <a:off x="0" y="0"/>
              <a:ext cx="2947416" cy="329184"/>
            </a:xfrm>
            <a:custGeom>
              <a:avLst/>
              <a:gdLst/>
              <a:ahLst/>
              <a:cxnLst/>
              <a:rect r="r" b="b" t="t" l="l"/>
              <a:pathLst>
                <a:path h="329184" w="2947416">
                  <a:moveTo>
                    <a:pt x="0" y="0"/>
                  </a:moveTo>
                  <a:lnTo>
                    <a:pt x="2947416" y="0"/>
                  </a:lnTo>
                  <a:lnTo>
                    <a:pt x="2947416" y="329184"/>
                  </a:lnTo>
                  <a:lnTo>
                    <a:pt x="0" y="329184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124463" r="0" b="-124463"/>
              </a:stretch>
            </a:blipFill>
          </p:spPr>
        </p:sp>
        <p:sp>
          <p:nvSpPr>
            <p:cNvPr name="TextBox 172" id="172"/>
            <p:cNvSpPr txBox="true"/>
            <p:nvPr/>
          </p:nvSpPr>
          <p:spPr>
            <a:xfrm>
              <a:off x="0" y="-9525"/>
              <a:ext cx="2947416" cy="338709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1170"/>
                </a:lnSpc>
              </a:pPr>
              <a:r>
                <a:rPr lang="en-US" sz="975">
                  <a:solidFill>
                    <a:srgbClr val="6B8A9A"/>
                  </a:solidFill>
                  <a:latin typeface="Arial"/>
                  <a:ea typeface="Arial"/>
                  <a:cs typeface="Arial"/>
                  <a:sym typeface="Arial"/>
                </a:rPr>
                <a:t>Ziel: −20–30 %</a:t>
              </a:r>
            </a:p>
          </p:txBody>
        </p:sp>
      </p:grpSp>
      <p:grpSp>
        <p:nvGrpSpPr>
          <p:cNvPr name="Group 173" id="173"/>
          <p:cNvGrpSpPr/>
          <p:nvPr/>
        </p:nvGrpSpPr>
        <p:grpSpPr>
          <a:xfrm rot="0">
            <a:off x="7109803" y="4180522"/>
            <a:ext cx="2435733" cy="1377315"/>
            <a:chOff x="0" y="0"/>
            <a:chExt cx="3247644" cy="1836420"/>
          </a:xfrm>
        </p:grpSpPr>
        <p:sp>
          <p:nvSpPr>
            <p:cNvPr name="Freeform 174" id="174"/>
            <p:cNvSpPr/>
            <p:nvPr/>
          </p:nvSpPr>
          <p:spPr>
            <a:xfrm flipH="false" flipV="false" rot="0">
              <a:off x="3810" y="3810"/>
              <a:ext cx="3240024" cy="1828800"/>
            </a:xfrm>
            <a:custGeom>
              <a:avLst/>
              <a:gdLst/>
              <a:ahLst/>
              <a:cxnLst/>
              <a:rect r="r" b="b" t="t" l="l"/>
              <a:pathLst>
                <a:path h="1828800" w="3240024">
                  <a:moveTo>
                    <a:pt x="0" y="109728"/>
                  </a:moveTo>
                  <a:cubicBezTo>
                    <a:pt x="0" y="49149"/>
                    <a:pt x="49276" y="0"/>
                    <a:pt x="109982" y="0"/>
                  </a:cubicBezTo>
                  <a:lnTo>
                    <a:pt x="3130042" y="0"/>
                  </a:lnTo>
                  <a:cubicBezTo>
                    <a:pt x="3190748" y="0"/>
                    <a:pt x="3240024" y="49149"/>
                    <a:pt x="3240024" y="109728"/>
                  </a:cubicBezTo>
                  <a:lnTo>
                    <a:pt x="3240024" y="1719072"/>
                  </a:lnTo>
                  <a:cubicBezTo>
                    <a:pt x="3240024" y="1779651"/>
                    <a:pt x="3190748" y="1828800"/>
                    <a:pt x="3130042" y="1828800"/>
                  </a:cubicBezTo>
                  <a:lnTo>
                    <a:pt x="109982" y="1828800"/>
                  </a:lnTo>
                  <a:cubicBezTo>
                    <a:pt x="49276" y="1828800"/>
                    <a:pt x="0" y="1779651"/>
                    <a:pt x="0" y="1719072"/>
                  </a:cubicBezTo>
                  <a:close/>
                </a:path>
              </a:pathLst>
            </a:custGeom>
            <a:solidFill>
              <a:srgbClr val="F7F9FB"/>
            </a:solidFill>
          </p:spPr>
        </p:sp>
        <p:sp>
          <p:nvSpPr>
            <p:cNvPr name="Freeform 175" id="175"/>
            <p:cNvSpPr/>
            <p:nvPr/>
          </p:nvSpPr>
          <p:spPr>
            <a:xfrm flipH="false" flipV="false" rot="0">
              <a:off x="0" y="0"/>
              <a:ext cx="3247644" cy="1836420"/>
            </a:xfrm>
            <a:custGeom>
              <a:avLst/>
              <a:gdLst/>
              <a:ahLst/>
              <a:cxnLst/>
              <a:rect r="r" b="b" t="t" l="l"/>
              <a:pathLst>
                <a:path h="1836420" w="3247644">
                  <a:moveTo>
                    <a:pt x="0" y="113538"/>
                  </a:moveTo>
                  <a:cubicBezTo>
                    <a:pt x="0" y="50800"/>
                    <a:pt x="50927" y="0"/>
                    <a:pt x="113792" y="0"/>
                  </a:cubicBezTo>
                  <a:lnTo>
                    <a:pt x="3133852" y="0"/>
                  </a:lnTo>
                  <a:lnTo>
                    <a:pt x="3133852" y="3810"/>
                  </a:lnTo>
                  <a:lnTo>
                    <a:pt x="3133852" y="0"/>
                  </a:lnTo>
                  <a:cubicBezTo>
                    <a:pt x="3196717" y="0"/>
                    <a:pt x="3247644" y="50800"/>
                    <a:pt x="3247644" y="113538"/>
                  </a:cubicBezTo>
                  <a:lnTo>
                    <a:pt x="3243834" y="113538"/>
                  </a:lnTo>
                  <a:lnTo>
                    <a:pt x="3247644" y="113538"/>
                  </a:lnTo>
                  <a:lnTo>
                    <a:pt x="3247644" y="1722882"/>
                  </a:lnTo>
                  <a:lnTo>
                    <a:pt x="3243834" y="1722882"/>
                  </a:lnTo>
                  <a:lnTo>
                    <a:pt x="3247644" y="1722882"/>
                  </a:lnTo>
                  <a:cubicBezTo>
                    <a:pt x="3247644" y="1785620"/>
                    <a:pt x="3196717" y="1836420"/>
                    <a:pt x="3133852" y="1836420"/>
                  </a:cubicBezTo>
                  <a:lnTo>
                    <a:pt x="3133852" y="1832610"/>
                  </a:lnTo>
                  <a:lnTo>
                    <a:pt x="3133852" y="1836420"/>
                  </a:lnTo>
                  <a:lnTo>
                    <a:pt x="113792" y="1836420"/>
                  </a:lnTo>
                  <a:lnTo>
                    <a:pt x="113792" y="1832610"/>
                  </a:lnTo>
                  <a:lnTo>
                    <a:pt x="113792" y="1836420"/>
                  </a:lnTo>
                  <a:cubicBezTo>
                    <a:pt x="50927" y="1836420"/>
                    <a:pt x="0" y="1785620"/>
                    <a:pt x="0" y="1722882"/>
                  </a:cubicBezTo>
                  <a:lnTo>
                    <a:pt x="0" y="113538"/>
                  </a:lnTo>
                  <a:lnTo>
                    <a:pt x="3810" y="113538"/>
                  </a:lnTo>
                  <a:lnTo>
                    <a:pt x="0" y="113538"/>
                  </a:lnTo>
                  <a:moveTo>
                    <a:pt x="7620" y="113538"/>
                  </a:moveTo>
                  <a:lnTo>
                    <a:pt x="7620" y="1722882"/>
                  </a:lnTo>
                  <a:lnTo>
                    <a:pt x="3810" y="1722882"/>
                  </a:lnTo>
                  <a:lnTo>
                    <a:pt x="7620" y="1722882"/>
                  </a:lnTo>
                  <a:cubicBezTo>
                    <a:pt x="7620" y="1781429"/>
                    <a:pt x="55118" y="1828800"/>
                    <a:pt x="113792" y="1828800"/>
                  </a:cubicBezTo>
                  <a:lnTo>
                    <a:pt x="3133852" y="1828800"/>
                  </a:lnTo>
                  <a:cubicBezTo>
                    <a:pt x="3192526" y="1828800"/>
                    <a:pt x="3240024" y="1781429"/>
                    <a:pt x="3240024" y="1722882"/>
                  </a:cubicBezTo>
                  <a:lnTo>
                    <a:pt x="3240024" y="113538"/>
                  </a:lnTo>
                  <a:cubicBezTo>
                    <a:pt x="3240024" y="54991"/>
                    <a:pt x="3192526" y="7620"/>
                    <a:pt x="3133852" y="7620"/>
                  </a:cubicBezTo>
                  <a:lnTo>
                    <a:pt x="113792" y="7620"/>
                  </a:lnTo>
                  <a:lnTo>
                    <a:pt x="113792" y="3810"/>
                  </a:lnTo>
                  <a:lnTo>
                    <a:pt x="113792" y="7620"/>
                  </a:lnTo>
                  <a:cubicBezTo>
                    <a:pt x="55118" y="7620"/>
                    <a:pt x="7620" y="54991"/>
                    <a:pt x="7620" y="113538"/>
                  </a:cubicBezTo>
                  <a:close/>
                </a:path>
              </a:pathLst>
            </a:custGeom>
            <a:solidFill>
              <a:srgbClr val="C8D8E4"/>
            </a:solidFill>
          </p:spPr>
        </p:sp>
      </p:grpSp>
      <p:grpSp>
        <p:nvGrpSpPr>
          <p:cNvPr name="Group 176" id="176"/>
          <p:cNvGrpSpPr/>
          <p:nvPr/>
        </p:nvGrpSpPr>
        <p:grpSpPr>
          <a:xfrm rot="0">
            <a:off x="7222388" y="4265676"/>
            <a:ext cx="411480" cy="411480"/>
            <a:chOff x="0" y="0"/>
            <a:chExt cx="548640" cy="548640"/>
          </a:xfrm>
        </p:grpSpPr>
        <p:sp>
          <p:nvSpPr>
            <p:cNvPr name="Freeform 177" id="177"/>
            <p:cNvSpPr/>
            <p:nvPr/>
          </p:nvSpPr>
          <p:spPr>
            <a:xfrm flipH="false" flipV="false" rot="0">
              <a:off x="0" y="0"/>
              <a:ext cx="548640" cy="548640"/>
            </a:xfrm>
            <a:custGeom>
              <a:avLst/>
              <a:gdLst/>
              <a:ahLst/>
              <a:cxnLst/>
              <a:rect r="r" b="b" t="t" l="l"/>
              <a:pathLst>
                <a:path h="548640" w="548640">
                  <a:moveTo>
                    <a:pt x="0" y="0"/>
                  </a:moveTo>
                  <a:lnTo>
                    <a:pt x="548640" y="0"/>
                  </a:lnTo>
                  <a:lnTo>
                    <a:pt x="548640" y="548640"/>
                  </a:lnTo>
                  <a:lnTo>
                    <a:pt x="0" y="548640"/>
                  </a:lnTo>
                  <a:close/>
                </a:path>
              </a:pathLst>
            </a:custGeom>
            <a:solidFill>
              <a:srgbClr val="E09D71">
                <a:alpha val="0"/>
              </a:srgbClr>
            </a:solidFill>
          </p:spPr>
        </p:sp>
        <p:sp>
          <p:nvSpPr>
            <p:cNvPr name="TextBox 178" id="178"/>
            <p:cNvSpPr txBox="true"/>
            <p:nvPr/>
          </p:nvSpPr>
          <p:spPr>
            <a:xfrm>
              <a:off x="0" y="-9525"/>
              <a:ext cx="548640" cy="558165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2879"/>
                </a:lnSpc>
              </a:pPr>
              <a:r>
                <a:rPr lang="en-US" sz="2400">
                  <a:solidFill>
                    <a:srgbClr val="D4884A"/>
                  </a:solidFill>
                  <a:latin typeface="Arial"/>
                  <a:ea typeface="Arial"/>
                  <a:cs typeface="Arial"/>
                  <a:sym typeface="Arial"/>
                </a:rPr>
                <a:t>⚡</a:t>
              </a:r>
            </a:p>
          </p:txBody>
        </p:sp>
      </p:grpSp>
      <p:grpSp>
        <p:nvGrpSpPr>
          <p:cNvPr name="Group 179" id="179"/>
          <p:cNvGrpSpPr/>
          <p:nvPr/>
        </p:nvGrpSpPr>
        <p:grpSpPr>
          <a:xfrm rot="0">
            <a:off x="7729880" y="4265676"/>
            <a:ext cx="1607058" cy="480060"/>
            <a:chOff x="0" y="0"/>
            <a:chExt cx="2142744" cy="640080"/>
          </a:xfrm>
        </p:grpSpPr>
        <p:sp>
          <p:nvSpPr>
            <p:cNvPr name="Freeform 180" id="180"/>
            <p:cNvSpPr/>
            <p:nvPr/>
          </p:nvSpPr>
          <p:spPr>
            <a:xfrm flipH="false" flipV="false" rot="0">
              <a:off x="0" y="0"/>
              <a:ext cx="2142744" cy="640080"/>
            </a:xfrm>
            <a:custGeom>
              <a:avLst/>
              <a:gdLst/>
              <a:ahLst/>
              <a:cxnLst/>
              <a:rect r="r" b="b" t="t" l="l"/>
              <a:pathLst>
                <a:path h="640080" w="2142744">
                  <a:moveTo>
                    <a:pt x="0" y="0"/>
                  </a:moveTo>
                  <a:lnTo>
                    <a:pt x="2142744" y="0"/>
                  </a:lnTo>
                  <a:lnTo>
                    <a:pt x="2142744" y="640080"/>
                  </a:lnTo>
                  <a:lnTo>
                    <a:pt x="0" y="64008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15228" r="0" b="-15228"/>
              </a:stretch>
            </a:blipFill>
          </p:spPr>
        </p:sp>
        <p:sp>
          <p:nvSpPr>
            <p:cNvPr name="TextBox 181" id="181"/>
            <p:cNvSpPr txBox="true"/>
            <p:nvPr/>
          </p:nvSpPr>
          <p:spPr>
            <a:xfrm>
              <a:off x="0" y="-19050"/>
              <a:ext cx="2142744" cy="659130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3240"/>
                </a:lnSpc>
              </a:pPr>
              <a:r>
                <a:rPr lang="en-US" sz="2700" b="true">
                  <a:solidFill>
                    <a:srgbClr val="C8D8E4"/>
                  </a:solidFill>
                  <a:latin typeface="Arial Bold"/>
                  <a:ea typeface="Arial Bold"/>
                  <a:cs typeface="Arial Bold"/>
                  <a:sym typeface="Arial Bold"/>
                </a:rPr>
                <a:t>___</a:t>
              </a:r>
            </a:p>
          </p:txBody>
        </p:sp>
      </p:grpSp>
      <p:grpSp>
        <p:nvGrpSpPr>
          <p:cNvPr name="Group 182" id="182"/>
          <p:cNvGrpSpPr/>
          <p:nvPr/>
        </p:nvGrpSpPr>
        <p:grpSpPr>
          <a:xfrm rot="0">
            <a:off x="7222388" y="4978908"/>
            <a:ext cx="2210562" cy="274320"/>
            <a:chOff x="0" y="0"/>
            <a:chExt cx="2947416" cy="365760"/>
          </a:xfrm>
        </p:grpSpPr>
        <p:sp>
          <p:nvSpPr>
            <p:cNvPr name="Freeform 183" id="183"/>
            <p:cNvSpPr/>
            <p:nvPr/>
          </p:nvSpPr>
          <p:spPr>
            <a:xfrm flipH="false" flipV="false" rot="0">
              <a:off x="0" y="0"/>
              <a:ext cx="2947416" cy="365760"/>
            </a:xfrm>
            <a:custGeom>
              <a:avLst/>
              <a:gdLst/>
              <a:ahLst/>
              <a:cxnLst/>
              <a:rect r="r" b="b" t="t" l="l"/>
              <a:pathLst>
                <a:path h="365760" w="2947416">
                  <a:moveTo>
                    <a:pt x="0" y="0"/>
                  </a:moveTo>
                  <a:lnTo>
                    <a:pt x="2947416" y="0"/>
                  </a:lnTo>
                  <a:lnTo>
                    <a:pt x="2947416" y="365760"/>
                  </a:lnTo>
                  <a:lnTo>
                    <a:pt x="0" y="36576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107016" r="0" b="-107016"/>
              </a:stretch>
            </a:blipFill>
          </p:spPr>
        </p:sp>
        <p:sp>
          <p:nvSpPr>
            <p:cNvPr name="TextBox 184" id="184"/>
            <p:cNvSpPr txBox="true"/>
            <p:nvPr/>
          </p:nvSpPr>
          <p:spPr>
            <a:xfrm>
              <a:off x="0" y="-9525"/>
              <a:ext cx="2947416" cy="375285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1350"/>
                </a:lnSpc>
              </a:pPr>
              <a:r>
                <a:rPr lang="en-US" sz="1125" b="true">
                  <a:solidFill>
                    <a:srgbClr val="1A3A4A"/>
                  </a:solidFill>
                  <a:latin typeface="Arial Bold"/>
                  <a:ea typeface="Arial Bold"/>
                  <a:cs typeface="Arial Bold"/>
                  <a:sym typeface="Arial Bold"/>
                </a:rPr>
                <a:t>Ad-hoc-Anfragen</a:t>
              </a:r>
            </a:p>
          </p:txBody>
        </p:sp>
      </p:grpSp>
      <p:grpSp>
        <p:nvGrpSpPr>
          <p:cNvPr name="Group 185" id="185"/>
          <p:cNvGrpSpPr/>
          <p:nvPr/>
        </p:nvGrpSpPr>
        <p:grpSpPr>
          <a:xfrm rot="0">
            <a:off x="7222388" y="5225796"/>
            <a:ext cx="2210562" cy="246888"/>
            <a:chOff x="0" y="0"/>
            <a:chExt cx="2947416" cy="329184"/>
          </a:xfrm>
        </p:grpSpPr>
        <p:sp>
          <p:nvSpPr>
            <p:cNvPr name="Freeform 186" id="186"/>
            <p:cNvSpPr/>
            <p:nvPr/>
          </p:nvSpPr>
          <p:spPr>
            <a:xfrm flipH="false" flipV="false" rot="0">
              <a:off x="0" y="0"/>
              <a:ext cx="2947416" cy="329184"/>
            </a:xfrm>
            <a:custGeom>
              <a:avLst/>
              <a:gdLst/>
              <a:ahLst/>
              <a:cxnLst/>
              <a:rect r="r" b="b" t="t" l="l"/>
              <a:pathLst>
                <a:path h="329184" w="2947416">
                  <a:moveTo>
                    <a:pt x="0" y="0"/>
                  </a:moveTo>
                  <a:lnTo>
                    <a:pt x="2947416" y="0"/>
                  </a:lnTo>
                  <a:lnTo>
                    <a:pt x="2947416" y="329184"/>
                  </a:lnTo>
                  <a:lnTo>
                    <a:pt x="0" y="329184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124463" r="0" b="-124463"/>
              </a:stretch>
            </a:blipFill>
          </p:spPr>
        </p:sp>
        <p:sp>
          <p:nvSpPr>
            <p:cNvPr name="TextBox 187" id="187"/>
            <p:cNvSpPr txBox="true"/>
            <p:nvPr/>
          </p:nvSpPr>
          <p:spPr>
            <a:xfrm>
              <a:off x="0" y="-9525"/>
              <a:ext cx="2947416" cy="338709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1170"/>
                </a:lnSpc>
              </a:pPr>
              <a:r>
                <a:rPr lang="en-US" sz="975">
                  <a:solidFill>
                    <a:srgbClr val="6B8A9A"/>
                  </a:solidFill>
                  <a:latin typeface="Arial"/>
                  <a:ea typeface="Arial"/>
                  <a:cs typeface="Arial"/>
                  <a:sym typeface="Arial"/>
                </a:rPr>
                <a:t>pro Woche</a:t>
              </a:r>
            </a:p>
          </p:txBody>
        </p:sp>
      </p:grpSp>
      <p:grpSp>
        <p:nvGrpSpPr>
          <p:cNvPr name="Group 188" id="188"/>
          <p:cNvGrpSpPr/>
          <p:nvPr/>
        </p:nvGrpSpPr>
        <p:grpSpPr>
          <a:xfrm rot="0">
            <a:off x="9649549" y="4180522"/>
            <a:ext cx="2435733" cy="1377315"/>
            <a:chOff x="0" y="0"/>
            <a:chExt cx="3247644" cy="1836420"/>
          </a:xfrm>
        </p:grpSpPr>
        <p:sp>
          <p:nvSpPr>
            <p:cNvPr name="Freeform 189" id="189"/>
            <p:cNvSpPr/>
            <p:nvPr/>
          </p:nvSpPr>
          <p:spPr>
            <a:xfrm flipH="false" flipV="false" rot="0">
              <a:off x="3810" y="3810"/>
              <a:ext cx="3240024" cy="1828800"/>
            </a:xfrm>
            <a:custGeom>
              <a:avLst/>
              <a:gdLst/>
              <a:ahLst/>
              <a:cxnLst/>
              <a:rect r="r" b="b" t="t" l="l"/>
              <a:pathLst>
                <a:path h="1828800" w="3240024">
                  <a:moveTo>
                    <a:pt x="0" y="109728"/>
                  </a:moveTo>
                  <a:cubicBezTo>
                    <a:pt x="0" y="49149"/>
                    <a:pt x="49276" y="0"/>
                    <a:pt x="109982" y="0"/>
                  </a:cubicBezTo>
                  <a:lnTo>
                    <a:pt x="3130042" y="0"/>
                  </a:lnTo>
                  <a:cubicBezTo>
                    <a:pt x="3190748" y="0"/>
                    <a:pt x="3240024" y="49149"/>
                    <a:pt x="3240024" y="109728"/>
                  </a:cubicBezTo>
                  <a:lnTo>
                    <a:pt x="3240024" y="1719072"/>
                  </a:lnTo>
                  <a:cubicBezTo>
                    <a:pt x="3240024" y="1779651"/>
                    <a:pt x="3190748" y="1828800"/>
                    <a:pt x="3130042" y="1828800"/>
                  </a:cubicBezTo>
                  <a:lnTo>
                    <a:pt x="109982" y="1828800"/>
                  </a:lnTo>
                  <a:cubicBezTo>
                    <a:pt x="49276" y="1828800"/>
                    <a:pt x="0" y="1779651"/>
                    <a:pt x="0" y="1719072"/>
                  </a:cubicBezTo>
                  <a:close/>
                </a:path>
              </a:pathLst>
            </a:custGeom>
            <a:solidFill>
              <a:srgbClr val="F7F9FB"/>
            </a:solidFill>
          </p:spPr>
        </p:sp>
        <p:sp>
          <p:nvSpPr>
            <p:cNvPr name="Freeform 190" id="190"/>
            <p:cNvSpPr/>
            <p:nvPr/>
          </p:nvSpPr>
          <p:spPr>
            <a:xfrm flipH="false" flipV="false" rot="0">
              <a:off x="0" y="0"/>
              <a:ext cx="3247644" cy="1836420"/>
            </a:xfrm>
            <a:custGeom>
              <a:avLst/>
              <a:gdLst/>
              <a:ahLst/>
              <a:cxnLst/>
              <a:rect r="r" b="b" t="t" l="l"/>
              <a:pathLst>
                <a:path h="1836420" w="3247644">
                  <a:moveTo>
                    <a:pt x="0" y="113538"/>
                  </a:moveTo>
                  <a:cubicBezTo>
                    <a:pt x="0" y="50800"/>
                    <a:pt x="50927" y="0"/>
                    <a:pt x="113792" y="0"/>
                  </a:cubicBezTo>
                  <a:lnTo>
                    <a:pt x="3133852" y="0"/>
                  </a:lnTo>
                  <a:lnTo>
                    <a:pt x="3133852" y="3810"/>
                  </a:lnTo>
                  <a:lnTo>
                    <a:pt x="3133852" y="0"/>
                  </a:lnTo>
                  <a:cubicBezTo>
                    <a:pt x="3196717" y="0"/>
                    <a:pt x="3247644" y="50800"/>
                    <a:pt x="3247644" y="113538"/>
                  </a:cubicBezTo>
                  <a:lnTo>
                    <a:pt x="3243834" y="113538"/>
                  </a:lnTo>
                  <a:lnTo>
                    <a:pt x="3247644" y="113538"/>
                  </a:lnTo>
                  <a:lnTo>
                    <a:pt x="3247644" y="1722882"/>
                  </a:lnTo>
                  <a:lnTo>
                    <a:pt x="3243834" y="1722882"/>
                  </a:lnTo>
                  <a:lnTo>
                    <a:pt x="3247644" y="1722882"/>
                  </a:lnTo>
                  <a:cubicBezTo>
                    <a:pt x="3247644" y="1785620"/>
                    <a:pt x="3196717" y="1836420"/>
                    <a:pt x="3133852" y="1836420"/>
                  </a:cubicBezTo>
                  <a:lnTo>
                    <a:pt x="3133852" y="1832610"/>
                  </a:lnTo>
                  <a:lnTo>
                    <a:pt x="3133852" y="1836420"/>
                  </a:lnTo>
                  <a:lnTo>
                    <a:pt x="113792" y="1836420"/>
                  </a:lnTo>
                  <a:lnTo>
                    <a:pt x="113792" y="1832610"/>
                  </a:lnTo>
                  <a:lnTo>
                    <a:pt x="113792" y="1836420"/>
                  </a:lnTo>
                  <a:cubicBezTo>
                    <a:pt x="50927" y="1836420"/>
                    <a:pt x="0" y="1785620"/>
                    <a:pt x="0" y="1722882"/>
                  </a:cubicBezTo>
                  <a:lnTo>
                    <a:pt x="0" y="113538"/>
                  </a:lnTo>
                  <a:lnTo>
                    <a:pt x="3810" y="113538"/>
                  </a:lnTo>
                  <a:lnTo>
                    <a:pt x="0" y="113538"/>
                  </a:lnTo>
                  <a:moveTo>
                    <a:pt x="7620" y="113538"/>
                  </a:moveTo>
                  <a:lnTo>
                    <a:pt x="7620" y="1722882"/>
                  </a:lnTo>
                  <a:lnTo>
                    <a:pt x="3810" y="1722882"/>
                  </a:lnTo>
                  <a:lnTo>
                    <a:pt x="7620" y="1722882"/>
                  </a:lnTo>
                  <a:cubicBezTo>
                    <a:pt x="7620" y="1781429"/>
                    <a:pt x="55118" y="1828800"/>
                    <a:pt x="113792" y="1828800"/>
                  </a:cubicBezTo>
                  <a:lnTo>
                    <a:pt x="3133852" y="1828800"/>
                  </a:lnTo>
                  <a:cubicBezTo>
                    <a:pt x="3192526" y="1828800"/>
                    <a:pt x="3240024" y="1781429"/>
                    <a:pt x="3240024" y="1722882"/>
                  </a:cubicBezTo>
                  <a:lnTo>
                    <a:pt x="3240024" y="113538"/>
                  </a:lnTo>
                  <a:cubicBezTo>
                    <a:pt x="3240024" y="54991"/>
                    <a:pt x="3192526" y="7620"/>
                    <a:pt x="3133852" y="7620"/>
                  </a:cubicBezTo>
                  <a:lnTo>
                    <a:pt x="113792" y="7620"/>
                  </a:lnTo>
                  <a:lnTo>
                    <a:pt x="113792" y="3810"/>
                  </a:lnTo>
                  <a:lnTo>
                    <a:pt x="113792" y="7620"/>
                  </a:lnTo>
                  <a:cubicBezTo>
                    <a:pt x="55118" y="7620"/>
                    <a:pt x="7620" y="54991"/>
                    <a:pt x="7620" y="113538"/>
                  </a:cubicBezTo>
                  <a:close/>
                </a:path>
              </a:pathLst>
            </a:custGeom>
            <a:solidFill>
              <a:srgbClr val="C8D8E4"/>
            </a:solidFill>
          </p:spPr>
        </p:sp>
      </p:grpSp>
      <p:grpSp>
        <p:nvGrpSpPr>
          <p:cNvPr name="Group 191" id="191"/>
          <p:cNvGrpSpPr/>
          <p:nvPr/>
        </p:nvGrpSpPr>
        <p:grpSpPr>
          <a:xfrm rot="0">
            <a:off x="9762134" y="4265676"/>
            <a:ext cx="411480" cy="411480"/>
            <a:chOff x="0" y="0"/>
            <a:chExt cx="548640" cy="548640"/>
          </a:xfrm>
        </p:grpSpPr>
        <p:sp>
          <p:nvSpPr>
            <p:cNvPr name="Freeform 192" id="192"/>
            <p:cNvSpPr/>
            <p:nvPr/>
          </p:nvSpPr>
          <p:spPr>
            <a:xfrm flipH="false" flipV="false" rot="0">
              <a:off x="0" y="0"/>
              <a:ext cx="548640" cy="548640"/>
            </a:xfrm>
            <a:custGeom>
              <a:avLst/>
              <a:gdLst/>
              <a:ahLst/>
              <a:cxnLst/>
              <a:rect r="r" b="b" t="t" l="l"/>
              <a:pathLst>
                <a:path h="548640" w="548640">
                  <a:moveTo>
                    <a:pt x="0" y="0"/>
                  </a:moveTo>
                  <a:lnTo>
                    <a:pt x="548640" y="0"/>
                  </a:lnTo>
                  <a:lnTo>
                    <a:pt x="548640" y="548640"/>
                  </a:lnTo>
                  <a:lnTo>
                    <a:pt x="0" y="548640"/>
                  </a:lnTo>
                  <a:close/>
                </a:path>
              </a:pathLst>
            </a:custGeom>
            <a:solidFill>
              <a:srgbClr val="E09D71">
                <a:alpha val="0"/>
              </a:srgbClr>
            </a:solidFill>
          </p:spPr>
        </p:sp>
        <p:sp>
          <p:nvSpPr>
            <p:cNvPr name="TextBox 193" id="193"/>
            <p:cNvSpPr txBox="true"/>
            <p:nvPr/>
          </p:nvSpPr>
          <p:spPr>
            <a:xfrm>
              <a:off x="0" y="-9525"/>
              <a:ext cx="548640" cy="558165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2879"/>
                </a:lnSpc>
              </a:pPr>
              <a:r>
                <a:rPr lang="en-US" sz="2400">
                  <a:solidFill>
                    <a:srgbClr val="D4884A"/>
                  </a:solidFill>
                  <a:latin typeface="Arial"/>
                  <a:ea typeface="Arial"/>
                  <a:cs typeface="Arial"/>
                  <a:sym typeface="Arial"/>
                </a:rPr>
                <a:t>→</a:t>
              </a:r>
            </a:p>
          </p:txBody>
        </p:sp>
      </p:grpSp>
      <p:grpSp>
        <p:nvGrpSpPr>
          <p:cNvPr name="Group 194" id="194"/>
          <p:cNvGrpSpPr/>
          <p:nvPr/>
        </p:nvGrpSpPr>
        <p:grpSpPr>
          <a:xfrm rot="0">
            <a:off x="10269626" y="4265676"/>
            <a:ext cx="1607058" cy="480060"/>
            <a:chOff x="0" y="0"/>
            <a:chExt cx="2142744" cy="640080"/>
          </a:xfrm>
        </p:grpSpPr>
        <p:sp>
          <p:nvSpPr>
            <p:cNvPr name="Freeform 195" id="195"/>
            <p:cNvSpPr/>
            <p:nvPr/>
          </p:nvSpPr>
          <p:spPr>
            <a:xfrm flipH="false" flipV="false" rot="0">
              <a:off x="0" y="0"/>
              <a:ext cx="2142744" cy="640080"/>
            </a:xfrm>
            <a:custGeom>
              <a:avLst/>
              <a:gdLst/>
              <a:ahLst/>
              <a:cxnLst/>
              <a:rect r="r" b="b" t="t" l="l"/>
              <a:pathLst>
                <a:path h="640080" w="2142744">
                  <a:moveTo>
                    <a:pt x="0" y="0"/>
                  </a:moveTo>
                  <a:lnTo>
                    <a:pt x="2142744" y="0"/>
                  </a:lnTo>
                  <a:lnTo>
                    <a:pt x="2142744" y="640080"/>
                  </a:lnTo>
                  <a:lnTo>
                    <a:pt x="0" y="64008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15228" r="0" b="-15228"/>
              </a:stretch>
            </a:blipFill>
          </p:spPr>
        </p:sp>
        <p:sp>
          <p:nvSpPr>
            <p:cNvPr name="TextBox 196" id="196"/>
            <p:cNvSpPr txBox="true"/>
            <p:nvPr/>
          </p:nvSpPr>
          <p:spPr>
            <a:xfrm>
              <a:off x="0" y="-19050"/>
              <a:ext cx="2142744" cy="659130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3240"/>
                </a:lnSpc>
              </a:pPr>
              <a:r>
                <a:rPr lang="en-US" sz="2700" b="true">
                  <a:solidFill>
                    <a:srgbClr val="C8D8E4"/>
                  </a:solidFill>
                  <a:latin typeface="Arial Bold"/>
                  <a:ea typeface="Arial Bold"/>
                  <a:cs typeface="Arial Bold"/>
                  <a:sym typeface="Arial Bold"/>
                </a:rPr>
                <a:t>___</a:t>
              </a:r>
            </a:p>
          </p:txBody>
        </p:sp>
      </p:grpSp>
      <p:grpSp>
        <p:nvGrpSpPr>
          <p:cNvPr name="Group 197" id="197"/>
          <p:cNvGrpSpPr/>
          <p:nvPr/>
        </p:nvGrpSpPr>
        <p:grpSpPr>
          <a:xfrm rot="0">
            <a:off x="9762134" y="4978908"/>
            <a:ext cx="2210562" cy="274320"/>
            <a:chOff x="0" y="0"/>
            <a:chExt cx="2947416" cy="365760"/>
          </a:xfrm>
        </p:grpSpPr>
        <p:sp>
          <p:nvSpPr>
            <p:cNvPr name="Freeform 198" id="198"/>
            <p:cNvSpPr/>
            <p:nvPr/>
          </p:nvSpPr>
          <p:spPr>
            <a:xfrm flipH="false" flipV="false" rot="0">
              <a:off x="0" y="0"/>
              <a:ext cx="2947416" cy="365760"/>
            </a:xfrm>
            <a:custGeom>
              <a:avLst/>
              <a:gdLst/>
              <a:ahLst/>
              <a:cxnLst/>
              <a:rect r="r" b="b" t="t" l="l"/>
              <a:pathLst>
                <a:path h="365760" w="2947416">
                  <a:moveTo>
                    <a:pt x="0" y="0"/>
                  </a:moveTo>
                  <a:lnTo>
                    <a:pt x="2947416" y="0"/>
                  </a:lnTo>
                  <a:lnTo>
                    <a:pt x="2947416" y="365760"/>
                  </a:lnTo>
                  <a:lnTo>
                    <a:pt x="0" y="36576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107016" r="0" b="-107016"/>
              </a:stretch>
            </a:blipFill>
          </p:spPr>
        </p:sp>
        <p:sp>
          <p:nvSpPr>
            <p:cNvPr name="TextBox 199" id="199"/>
            <p:cNvSpPr txBox="true"/>
            <p:nvPr/>
          </p:nvSpPr>
          <p:spPr>
            <a:xfrm>
              <a:off x="0" y="-9525"/>
              <a:ext cx="2947416" cy="375285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1350"/>
                </a:lnSpc>
              </a:pPr>
              <a:r>
                <a:rPr lang="en-US" sz="1125" b="true">
                  <a:solidFill>
                    <a:srgbClr val="1A3A4A"/>
                  </a:solidFill>
                  <a:latin typeface="Arial Bold"/>
                  <a:ea typeface="Arial Bold"/>
                  <a:cs typeface="Arial Bold"/>
                  <a:sym typeface="Arial Bold"/>
                </a:rPr>
                <a:t>Flow-Metrik</a:t>
              </a:r>
            </a:p>
          </p:txBody>
        </p:sp>
      </p:grpSp>
      <p:grpSp>
        <p:nvGrpSpPr>
          <p:cNvPr name="Group 200" id="200"/>
          <p:cNvGrpSpPr/>
          <p:nvPr/>
        </p:nvGrpSpPr>
        <p:grpSpPr>
          <a:xfrm rot="0">
            <a:off x="9762134" y="5225796"/>
            <a:ext cx="2210562" cy="246888"/>
            <a:chOff x="0" y="0"/>
            <a:chExt cx="2947416" cy="329184"/>
          </a:xfrm>
        </p:grpSpPr>
        <p:sp>
          <p:nvSpPr>
            <p:cNvPr name="Freeform 201" id="201"/>
            <p:cNvSpPr/>
            <p:nvPr/>
          </p:nvSpPr>
          <p:spPr>
            <a:xfrm flipH="false" flipV="false" rot="0">
              <a:off x="0" y="0"/>
              <a:ext cx="2947416" cy="329184"/>
            </a:xfrm>
            <a:custGeom>
              <a:avLst/>
              <a:gdLst/>
              <a:ahLst/>
              <a:cxnLst/>
              <a:rect r="r" b="b" t="t" l="l"/>
              <a:pathLst>
                <a:path h="329184" w="2947416">
                  <a:moveTo>
                    <a:pt x="0" y="0"/>
                  </a:moveTo>
                  <a:lnTo>
                    <a:pt x="2947416" y="0"/>
                  </a:lnTo>
                  <a:lnTo>
                    <a:pt x="2947416" y="329184"/>
                  </a:lnTo>
                  <a:lnTo>
                    <a:pt x="0" y="329184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124463" r="0" b="-124463"/>
              </a:stretch>
            </a:blipFill>
          </p:spPr>
        </p:sp>
        <p:sp>
          <p:nvSpPr>
            <p:cNvPr name="TextBox 202" id="202"/>
            <p:cNvSpPr txBox="true"/>
            <p:nvPr/>
          </p:nvSpPr>
          <p:spPr>
            <a:xfrm>
              <a:off x="0" y="-9525"/>
              <a:ext cx="2947416" cy="338709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1170"/>
                </a:lnSpc>
              </a:pPr>
              <a:r>
                <a:rPr lang="en-US" sz="975">
                  <a:solidFill>
                    <a:srgbClr val="6B8A9A"/>
                  </a:solidFill>
                  <a:latin typeface="Arial"/>
                  <a:ea typeface="Arial"/>
                  <a:cs typeface="Arial"/>
                  <a:sym typeface="Arial"/>
                </a:rPr>
                <a:t>Begonnen → Erledigt</a:t>
              </a:r>
            </a:p>
          </p:txBody>
        </p:sp>
      </p:grpSp>
      <p:grpSp>
        <p:nvGrpSpPr>
          <p:cNvPr name="Group 203" id="203"/>
          <p:cNvGrpSpPr/>
          <p:nvPr/>
        </p:nvGrpSpPr>
        <p:grpSpPr>
          <a:xfrm rot="0">
            <a:off x="4570057" y="5689282"/>
            <a:ext cx="2435733" cy="1377315"/>
            <a:chOff x="0" y="0"/>
            <a:chExt cx="3247644" cy="1836420"/>
          </a:xfrm>
        </p:grpSpPr>
        <p:sp>
          <p:nvSpPr>
            <p:cNvPr name="Freeform 204" id="204"/>
            <p:cNvSpPr/>
            <p:nvPr/>
          </p:nvSpPr>
          <p:spPr>
            <a:xfrm flipH="false" flipV="false" rot="0">
              <a:off x="3810" y="3810"/>
              <a:ext cx="3240024" cy="1828800"/>
            </a:xfrm>
            <a:custGeom>
              <a:avLst/>
              <a:gdLst/>
              <a:ahLst/>
              <a:cxnLst/>
              <a:rect r="r" b="b" t="t" l="l"/>
              <a:pathLst>
                <a:path h="1828800" w="3240024">
                  <a:moveTo>
                    <a:pt x="0" y="109728"/>
                  </a:moveTo>
                  <a:cubicBezTo>
                    <a:pt x="0" y="49149"/>
                    <a:pt x="49276" y="0"/>
                    <a:pt x="109982" y="0"/>
                  </a:cubicBezTo>
                  <a:lnTo>
                    <a:pt x="3130042" y="0"/>
                  </a:lnTo>
                  <a:cubicBezTo>
                    <a:pt x="3190748" y="0"/>
                    <a:pt x="3240024" y="49149"/>
                    <a:pt x="3240024" y="109728"/>
                  </a:cubicBezTo>
                  <a:lnTo>
                    <a:pt x="3240024" y="1719072"/>
                  </a:lnTo>
                  <a:cubicBezTo>
                    <a:pt x="3240024" y="1779651"/>
                    <a:pt x="3190748" y="1828800"/>
                    <a:pt x="3130042" y="1828800"/>
                  </a:cubicBezTo>
                  <a:lnTo>
                    <a:pt x="109982" y="1828800"/>
                  </a:lnTo>
                  <a:cubicBezTo>
                    <a:pt x="49276" y="1828800"/>
                    <a:pt x="0" y="1779651"/>
                    <a:pt x="0" y="1719072"/>
                  </a:cubicBezTo>
                  <a:close/>
                </a:path>
              </a:pathLst>
            </a:custGeom>
            <a:solidFill>
              <a:srgbClr val="F7F9FB"/>
            </a:solidFill>
          </p:spPr>
        </p:sp>
        <p:sp>
          <p:nvSpPr>
            <p:cNvPr name="Freeform 205" id="205"/>
            <p:cNvSpPr/>
            <p:nvPr/>
          </p:nvSpPr>
          <p:spPr>
            <a:xfrm flipH="false" flipV="false" rot="0">
              <a:off x="0" y="0"/>
              <a:ext cx="3247644" cy="1836420"/>
            </a:xfrm>
            <a:custGeom>
              <a:avLst/>
              <a:gdLst/>
              <a:ahLst/>
              <a:cxnLst/>
              <a:rect r="r" b="b" t="t" l="l"/>
              <a:pathLst>
                <a:path h="1836420" w="3247644">
                  <a:moveTo>
                    <a:pt x="0" y="113538"/>
                  </a:moveTo>
                  <a:cubicBezTo>
                    <a:pt x="0" y="50800"/>
                    <a:pt x="50927" y="0"/>
                    <a:pt x="113792" y="0"/>
                  </a:cubicBezTo>
                  <a:lnTo>
                    <a:pt x="3133852" y="0"/>
                  </a:lnTo>
                  <a:lnTo>
                    <a:pt x="3133852" y="3810"/>
                  </a:lnTo>
                  <a:lnTo>
                    <a:pt x="3133852" y="0"/>
                  </a:lnTo>
                  <a:cubicBezTo>
                    <a:pt x="3196717" y="0"/>
                    <a:pt x="3247644" y="50800"/>
                    <a:pt x="3247644" y="113538"/>
                  </a:cubicBezTo>
                  <a:lnTo>
                    <a:pt x="3243834" y="113538"/>
                  </a:lnTo>
                  <a:lnTo>
                    <a:pt x="3247644" y="113538"/>
                  </a:lnTo>
                  <a:lnTo>
                    <a:pt x="3247644" y="1722882"/>
                  </a:lnTo>
                  <a:lnTo>
                    <a:pt x="3243834" y="1722882"/>
                  </a:lnTo>
                  <a:lnTo>
                    <a:pt x="3247644" y="1722882"/>
                  </a:lnTo>
                  <a:cubicBezTo>
                    <a:pt x="3247644" y="1785620"/>
                    <a:pt x="3196717" y="1836420"/>
                    <a:pt x="3133852" y="1836420"/>
                  </a:cubicBezTo>
                  <a:lnTo>
                    <a:pt x="3133852" y="1832610"/>
                  </a:lnTo>
                  <a:lnTo>
                    <a:pt x="3133852" y="1836420"/>
                  </a:lnTo>
                  <a:lnTo>
                    <a:pt x="113792" y="1836420"/>
                  </a:lnTo>
                  <a:lnTo>
                    <a:pt x="113792" y="1832610"/>
                  </a:lnTo>
                  <a:lnTo>
                    <a:pt x="113792" y="1836420"/>
                  </a:lnTo>
                  <a:cubicBezTo>
                    <a:pt x="50927" y="1836420"/>
                    <a:pt x="0" y="1785620"/>
                    <a:pt x="0" y="1722882"/>
                  </a:cubicBezTo>
                  <a:lnTo>
                    <a:pt x="0" y="113538"/>
                  </a:lnTo>
                  <a:lnTo>
                    <a:pt x="3810" y="113538"/>
                  </a:lnTo>
                  <a:lnTo>
                    <a:pt x="0" y="113538"/>
                  </a:lnTo>
                  <a:moveTo>
                    <a:pt x="7620" y="113538"/>
                  </a:moveTo>
                  <a:lnTo>
                    <a:pt x="7620" y="1722882"/>
                  </a:lnTo>
                  <a:lnTo>
                    <a:pt x="3810" y="1722882"/>
                  </a:lnTo>
                  <a:lnTo>
                    <a:pt x="7620" y="1722882"/>
                  </a:lnTo>
                  <a:cubicBezTo>
                    <a:pt x="7620" y="1781429"/>
                    <a:pt x="55118" y="1828800"/>
                    <a:pt x="113792" y="1828800"/>
                  </a:cubicBezTo>
                  <a:lnTo>
                    <a:pt x="3133852" y="1828800"/>
                  </a:lnTo>
                  <a:cubicBezTo>
                    <a:pt x="3192526" y="1828800"/>
                    <a:pt x="3240024" y="1781429"/>
                    <a:pt x="3240024" y="1722882"/>
                  </a:cubicBezTo>
                  <a:lnTo>
                    <a:pt x="3240024" y="113538"/>
                  </a:lnTo>
                  <a:cubicBezTo>
                    <a:pt x="3240024" y="54991"/>
                    <a:pt x="3192526" y="7620"/>
                    <a:pt x="3133852" y="7620"/>
                  </a:cubicBezTo>
                  <a:lnTo>
                    <a:pt x="113792" y="7620"/>
                  </a:lnTo>
                  <a:lnTo>
                    <a:pt x="113792" y="3810"/>
                  </a:lnTo>
                  <a:lnTo>
                    <a:pt x="113792" y="7620"/>
                  </a:lnTo>
                  <a:cubicBezTo>
                    <a:pt x="55118" y="7620"/>
                    <a:pt x="7620" y="54991"/>
                    <a:pt x="7620" y="113538"/>
                  </a:cubicBezTo>
                  <a:close/>
                </a:path>
              </a:pathLst>
            </a:custGeom>
            <a:solidFill>
              <a:srgbClr val="C8D8E4"/>
            </a:solidFill>
          </p:spPr>
        </p:sp>
      </p:grpSp>
      <p:grpSp>
        <p:nvGrpSpPr>
          <p:cNvPr name="Group 206" id="206"/>
          <p:cNvGrpSpPr/>
          <p:nvPr/>
        </p:nvGrpSpPr>
        <p:grpSpPr>
          <a:xfrm rot="0">
            <a:off x="4682642" y="5774436"/>
            <a:ext cx="411480" cy="411480"/>
            <a:chOff x="0" y="0"/>
            <a:chExt cx="548640" cy="548640"/>
          </a:xfrm>
        </p:grpSpPr>
        <p:sp>
          <p:nvSpPr>
            <p:cNvPr name="Freeform 207" id="207"/>
            <p:cNvSpPr/>
            <p:nvPr/>
          </p:nvSpPr>
          <p:spPr>
            <a:xfrm flipH="false" flipV="false" rot="0">
              <a:off x="0" y="0"/>
              <a:ext cx="548640" cy="548640"/>
            </a:xfrm>
            <a:custGeom>
              <a:avLst/>
              <a:gdLst/>
              <a:ahLst/>
              <a:cxnLst/>
              <a:rect r="r" b="b" t="t" l="l"/>
              <a:pathLst>
                <a:path h="548640" w="548640">
                  <a:moveTo>
                    <a:pt x="0" y="0"/>
                  </a:moveTo>
                  <a:lnTo>
                    <a:pt x="548640" y="0"/>
                  </a:lnTo>
                  <a:lnTo>
                    <a:pt x="548640" y="548640"/>
                  </a:lnTo>
                  <a:lnTo>
                    <a:pt x="0" y="548640"/>
                  </a:lnTo>
                  <a:close/>
                </a:path>
              </a:pathLst>
            </a:custGeom>
            <a:solidFill>
              <a:srgbClr val="E09D71">
                <a:alpha val="0"/>
              </a:srgbClr>
            </a:solidFill>
          </p:spPr>
        </p:sp>
        <p:sp>
          <p:nvSpPr>
            <p:cNvPr name="TextBox 208" id="208"/>
            <p:cNvSpPr txBox="true"/>
            <p:nvPr/>
          </p:nvSpPr>
          <p:spPr>
            <a:xfrm>
              <a:off x="0" y="-9525"/>
              <a:ext cx="548640" cy="558165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2879"/>
                </a:lnSpc>
              </a:pPr>
              <a:r>
                <a:rPr lang="en-US" sz="2400">
                  <a:solidFill>
                    <a:srgbClr val="D4884A"/>
                  </a:solidFill>
                  <a:latin typeface="Arial"/>
                  <a:ea typeface="Arial"/>
                  <a:cs typeface="Arial"/>
                  <a:sym typeface="Arial"/>
                </a:rPr>
                <a:t>◉</a:t>
              </a:r>
            </a:p>
          </p:txBody>
        </p:sp>
      </p:grpSp>
      <p:grpSp>
        <p:nvGrpSpPr>
          <p:cNvPr name="Group 209" id="209"/>
          <p:cNvGrpSpPr/>
          <p:nvPr/>
        </p:nvGrpSpPr>
        <p:grpSpPr>
          <a:xfrm rot="0">
            <a:off x="5190134" y="5774436"/>
            <a:ext cx="1607058" cy="480060"/>
            <a:chOff x="0" y="0"/>
            <a:chExt cx="2142744" cy="640080"/>
          </a:xfrm>
        </p:grpSpPr>
        <p:sp>
          <p:nvSpPr>
            <p:cNvPr name="Freeform 210" id="210"/>
            <p:cNvSpPr/>
            <p:nvPr/>
          </p:nvSpPr>
          <p:spPr>
            <a:xfrm flipH="false" flipV="false" rot="0">
              <a:off x="0" y="0"/>
              <a:ext cx="2142744" cy="640080"/>
            </a:xfrm>
            <a:custGeom>
              <a:avLst/>
              <a:gdLst/>
              <a:ahLst/>
              <a:cxnLst/>
              <a:rect r="r" b="b" t="t" l="l"/>
              <a:pathLst>
                <a:path h="640080" w="2142744">
                  <a:moveTo>
                    <a:pt x="0" y="0"/>
                  </a:moveTo>
                  <a:lnTo>
                    <a:pt x="2142744" y="0"/>
                  </a:lnTo>
                  <a:lnTo>
                    <a:pt x="2142744" y="640080"/>
                  </a:lnTo>
                  <a:lnTo>
                    <a:pt x="0" y="64008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15228" r="0" b="-15228"/>
              </a:stretch>
            </a:blipFill>
          </p:spPr>
        </p:sp>
        <p:sp>
          <p:nvSpPr>
            <p:cNvPr name="TextBox 211" id="211"/>
            <p:cNvSpPr txBox="true"/>
            <p:nvPr/>
          </p:nvSpPr>
          <p:spPr>
            <a:xfrm>
              <a:off x="0" y="-19050"/>
              <a:ext cx="2142744" cy="659130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3240"/>
                </a:lnSpc>
              </a:pPr>
              <a:r>
                <a:rPr lang="en-US" sz="2700" b="true">
                  <a:solidFill>
                    <a:srgbClr val="C8D8E4"/>
                  </a:solidFill>
                  <a:latin typeface="Arial Bold"/>
                  <a:ea typeface="Arial Bold"/>
                  <a:cs typeface="Arial Bold"/>
                  <a:sym typeface="Arial Bold"/>
                </a:rPr>
                <a:t>___</a:t>
              </a:r>
            </a:p>
          </p:txBody>
        </p:sp>
      </p:grpSp>
      <p:grpSp>
        <p:nvGrpSpPr>
          <p:cNvPr name="Group 212" id="212"/>
          <p:cNvGrpSpPr/>
          <p:nvPr/>
        </p:nvGrpSpPr>
        <p:grpSpPr>
          <a:xfrm rot="0">
            <a:off x="4682642" y="6487668"/>
            <a:ext cx="2210562" cy="274320"/>
            <a:chOff x="0" y="0"/>
            <a:chExt cx="2947416" cy="365760"/>
          </a:xfrm>
        </p:grpSpPr>
        <p:sp>
          <p:nvSpPr>
            <p:cNvPr name="Freeform 213" id="213"/>
            <p:cNvSpPr/>
            <p:nvPr/>
          </p:nvSpPr>
          <p:spPr>
            <a:xfrm flipH="false" flipV="false" rot="0">
              <a:off x="0" y="0"/>
              <a:ext cx="2947416" cy="365760"/>
            </a:xfrm>
            <a:custGeom>
              <a:avLst/>
              <a:gdLst/>
              <a:ahLst/>
              <a:cxnLst/>
              <a:rect r="r" b="b" t="t" l="l"/>
              <a:pathLst>
                <a:path h="365760" w="2947416">
                  <a:moveTo>
                    <a:pt x="0" y="0"/>
                  </a:moveTo>
                  <a:lnTo>
                    <a:pt x="2947416" y="0"/>
                  </a:lnTo>
                  <a:lnTo>
                    <a:pt x="2947416" y="365760"/>
                  </a:lnTo>
                  <a:lnTo>
                    <a:pt x="0" y="36576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107016" r="0" b="-107016"/>
              </a:stretch>
            </a:blipFill>
          </p:spPr>
        </p:sp>
        <p:sp>
          <p:nvSpPr>
            <p:cNvPr name="TextBox 214" id="214"/>
            <p:cNvSpPr txBox="true"/>
            <p:nvPr/>
          </p:nvSpPr>
          <p:spPr>
            <a:xfrm>
              <a:off x="0" y="-9525"/>
              <a:ext cx="2947416" cy="375285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1350"/>
                </a:lnSpc>
              </a:pPr>
              <a:r>
                <a:rPr lang="en-US" sz="1125" b="true">
                  <a:solidFill>
                    <a:srgbClr val="1A3A4A"/>
                  </a:solidFill>
                  <a:latin typeface="Arial Bold"/>
                  <a:ea typeface="Arial Bold"/>
                  <a:cs typeface="Arial Bold"/>
                  <a:sym typeface="Arial Bold"/>
                </a:rPr>
                <a:t>Team-Fokus</a:t>
              </a:r>
            </a:p>
          </p:txBody>
        </p:sp>
      </p:grpSp>
      <p:grpSp>
        <p:nvGrpSpPr>
          <p:cNvPr name="Group 215" id="215"/>
          <p:cNvGrpSpPr/>
          <p:nvPr/>
        </p:nvGrpSpPr>
        <p:grpSpPr>
          <a:xfrm rot="0">
            <a:off x="4682642" y="6734556"/>
            <a:ext cx="2210562" cy="246888"/>
            <a:chOff x="0" y="0"/>
            <a:chExt cx="2947416" cy="329184"/>
          </a:xfrm>
        </p:grpSpPr>
        <p:sp>
          <p:nvSpPr>
            <p:cNvPr name="Freeform 216" id="216"/>
            <p:cNvSpPr/>
            <p:nvPr/>
          </p:nvSpPr>
          <p:spPr>
            <a:xfrm flipH="false" flipV="false" rot="0">
              <a:off x="0" y="0"/>
              <a:ext cx="2947416" cy="329184"/>
            </a:xfrm>
            <a:custGeom>
              <a:avLst/>
              <a:gdLst/>
              <a:ahLst/>
              <a:cxnLst/>
              <a:rect r="r" b="b" t="t" l="l"/>
              <a:pathLst>
                <a:path h="329184" w="2947416">
                  <a:moveTo>
                    <a:pt x="0" y="0"/>
                  </a:moveTo>
                  <a:lnTo>
                    <a:pt x="2947416" y="0"/>
                  </a:lnTo>
                  <a:lnTo>
                    <a:pt x="2947416" y="329184"/>
                  </a:lnTo>
                  <a:lnTo>
                    <a:pt x="0" y="329184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124463" r="0" b="-124463"/>
              </a:stretch>
            </a:blipFill>
          </p:spPr>
        </p:sp>
        <p:sp>
          <p:nvSpPr>
            <p:cNvPr name="TextBox 217" id="217"/>
            <p:cNvSpPr txBox="true"/>
            <p:nvPr/>
          </p:nvSpPr>
          <p:spPr>
            <a:xfrm>
              <a:off x="0" y="-9525"/>
              <a:ext cx="2947416" cy="338709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1170"/>
                </a:lnSpc>
              </a:pPr>
              <a:r>
                <a:rPr lang="en-US" sz="975">
                  <a:solidFill>
                    <a:srgbClr val="6B8A9A"/>
                  </a:solidFill>
                  <a:latin typeface="Arial"/>
                  <a:ea typeface="Arial"/>
                  <a:cs typeface="Arial"/>
                  <a:sym typeface="Arial"/>
                </a:rPr>
                <a:t>Skala 1–5</a:t>
              </a:r>
            </a:p>
          </p:txBody>
        </p:sp>
      </p:grpSp>
      <p:grpSp>
        <p:nvGrpSpPr>
          <p:cNvPr name="Group 218" id="218"/>
          <p:cNvGrpSpPr/>
          <p:nvPr/>
        </p:nvGrpSpPr>
        <p:grpSpPr>
          <a:xfrm rot="0">
            <a:off x="7109803" y="5689282"/>
            <a:ext cx="2435733" cy="1377315"/>
            <a:chOff x="0" y="0"/>
            <a:chExt cx="3247644" cy="1836420"/>
          </a:xfrm>
        </p:grpSpPr>
        <p:sp>
          <p:nvSpPr>
            <p:cNvPr name="Freeform 219" id="219"/>
            <p:cNvSpPr/>
            <p:nvPr/>
          </p:nvSpPr>
          <p:spPr>
            <a:xfrm flipH="false" flipV="false" rot="0">
              <a:off x="3810" y="3810"/>
              <a:ext cx="3240024" cy="1828800"/>
            </a:xfrm>
            <a:custGeom>
              <a:avLst/>
              <a:gdLst/>
              <a:ahLst/>
              <a:cxnLst/>
              <a:rect r="r" b="b" t="t" l="l"/>
              <a:pathLst>
                <a:path h="1828800" w="3240024">
                  <a:moveTo>
                    <a:pt x="0" y="109728"/>
                  </a:moveTo>
                  <a:cubicBezTo>
                    <a:pt x="0" y="49149"/>
                    <a:pt x="49276" y="0"/>
                    <a:pt x="109982" y="0"/>
                  </a:cubicBezTo>
                  <a:lnTo>
                    <a:pt x="3130042" y="0"/>
                  </a:lnTo>
                  <a:cubicBezTo>
                    <a:pt x="3190748" y="0"/>
                    <a:pt x="3240024" y="49149"/>
                    <a:pt x="3240024" y="109728"/>
                  </a:cubicBezTo>
                  <a:lnTo>
                    <a:pt x="3240024" y="1719072"/>
                  </a:lnTo>
                  <a:cubicBezTo>
                    <a:pt x="3240024" y="1779651"/>
                    <a:pt x="3190748" y="1828800"/>
                    <a:pt x="3130042" y="1828800"/>
                  </a:cubicBezTo>
                  <a:lnTo>
                    <a:pt x="109982" y="1828800"/>
                  </a:lnTo>
                  <a:cubicBezTo>
                    <a:pt x="49276" y="1828800"/>
                    <a:pt x="0" y="1779651"/>
                    <a:pt x="0" y="1719072"/>
                  </a:cubicBezTo>
                  <a:close/>
                </a:path>
              </a:pathLst>
            </a:custGeom>
            <a:solidFill>
              <a:srgbClr val="F7F9FB"/>
            </a:solidFill>
          </p:spPr>
        </p:sp>
        <p:sp>
          <p:nvSpPr>
            <p:cNvPr name="Freeform 220" id="220"/>
            <p:cNvSpPr/>
            <p:nvPr/>
          </p:nvSpPr>
          <p:spPr>
            <a:xfrm flipH="false" flipV="false" rot="0">
              <a:off x="0" y="0"/>
              <a:ext cx="3247644" cy="1836420"/>
            </a:xfrm>
            <a:custGeom>
              <a:avLst/>
              <a:gdLst/>
              <a:ahLst/>
              <a:cxnLst/>
              <a:rect r="r" b="b" t="t" l="l"/>
              <a:pathLst>
                <a:path h="1836420" w="3247644">
                  <a:moveTo>
                    <a:pt x="0" y="113538"/>
                  </a:moveTo>
                  <a:cubicBezTo>
                    <a:pt x="0" y="50800"/>
                    <a:pt x="50927" y="0"/>
                    <a:pt x="113792" y="0"/>
                  </a:cubicBezTo>
                  <a:lnTo>
                    <a:pt x="3133852" y="0"/>
                  </a:lnTo>
                  <a:lnTo>
                    <a:pt x="3133852" y="3810"/>
                  </a:lnTo>
                  <a:lnTo>
                    <a:pt x="3133852" y="0"/>
                  </a:lnTo>
                  <a:cubicBezTo>
                    <a:pt x="3196717" y="0"/>
                    <a:pt x="3247644" y="50800"/>
                    <a:pt x="3247644" y="113538"/>
                  </a:cubicBezTo>
                  <a:lnTo>
                    <a:pt x="3243834" y="113538"/>
                  </a:lnTo>
                  <a:lnTo>
                    <a:pt x="3247644" y="113538"/>
                  </a:lnTo>
                  <a:lnTo>
                    <a:pt x="3247644" y="1722882"/>
                  </a:lnTo>
                  <a:lnTo>
                    <a:pt x="3243834" y="1722882"/>
                  </a:lnTo>
                  <a:lnTo>
                    <a:pt x="3247644" y="1722882"/>
                  </a:lnTo>
                  <a:cubicBezTo>
                    <a:pt x="3247644" y="1785620"/>
                    <a:pt x="3196717" y="1836420"/>
                    <a:pt x="3133852" y="1836420"/>
                  </a:cubicBezTo>
                  <a:lnTo>
                    <a:pt x="3133852" y="1832610"/>
                  </a:lnTo>
                  <a:lnTo>
                    <a:pt x="3133852" y="1836420"/>
                  </a:lnTo>
                  <a:lnTo>
                    <a:pt x="113792" y="1836420"/>
                  </a:lnTo>
                  <a:lnTo>
                    <a:pt x="113792" y="1832610"/>
                  </a:lnTo>
                  <a:lnTo>
                    <a:pt x="113792" y="1836420"/>
                  </a:lnTo>
                  <a:cubicBezTo>
                    <a:pt x="50927" y="1836420"/>
                    <a:pt x="0" y="1785620"/>
                    <a:pt x="0" y="1722882"/>
                  </a:cubicBezTo>
                  <a:lnTo>
                    <a:pt x="0" y="113538"/>
                  </a:lnTo>
                  <a:lnTo>
                    <a:pt x="3810" y="113538"/>
                  </a:lnTo>
                  <a:lnTo>
                    <a:pt x="0" y="113538"/>
                  </a:lnTo>
                  <a:moveTo>
                    <a:pt x="7620" y="113538"/>
                  </a:moveTo>
                  <a:lnTo>
                    <a:pt x="7620" y="1722882"/>
                  </a:lnTo>
                  <a:lnTo>
                    <a:pt x="3810" y="1722882"/>
                  </a:lnTo>
                  <a:lnTo>
                    <a:pt x="7620" y="1722882"/>
                  </a:lnTo>
                  <a:cubicBezTo>
                    <a:pt x="7620" y="1781429"/>
                    <a:pt x="55118" y="1828800"/>
                    <a:pt x="113792" y="1828800"/>
                  </a:cubicBezTo>
                  <a:lnTo>
                    <a:pt x="3133852" y="1828800"/>
                  </a:lnTo>
                  <a:cubicBezTo>
                    <a:pt x="3192526" y="1828800"/>
                    <a:pt x="3240024" y="1781429"/>
                    <a:pt x="3240024" y="1722882"/>
                  </a:cubicBezTo>
                  <a:lnTo>
                    <a:pt x="3240024" y="113538"/>
                  </a:lnTo>
                  <a:cubicBezTo>
                    <a:pt x="3240024" y="54991"/>
                    <a:pt x="3192526" y="7620"/>
                    <a:pt x="3133852" y="7620"/>
                  </a:cubicBezTo>
                  <a:lnTo>
                    <a:pt x="113792" y="7620"/>
                  </a:lnTo>
                  <a:lnTo>
                    <a:pt x="113792" y="3810"/>
                  </a:lnTo>
                  <a:lnTo>
                    <a:pt x="113792" y="7620"/>
                  </a:lnTo>
                  <a:cubicBezTo>
                    <a:pt x="55118" y="7620"/>
                    <a:pt x="7620" y="54991"/>
                    <a:pt x="7620" y="113538"/>
                  </a:cubicBezTo>
                  <a:close/>
                </a:path>
              </a:pathLst>
            </a:custGeom>
            <a:solidFill>
              <a:srgbClr val="C8D8E4"/>
            </a:solidFill>
          </p:spPr>
        </p:sp>
      </p:grpSp>
      <p:grpSp>
        <p:nvGrpSpPr>
          <p:cNvPr name="Group 221" id="221"/>
          <p:cNvGrpSpPr/>
          <p:nvPr/>
        </p:nvGrpSpPr>
        <p:grpSpPr>
          <a:xfrm rot="0">
            <a:off x="7222388" y="5774436"/>
            <a:ext cx="411480" cy="411480"/>
            <a:chOff x="0" y="0"/>
            <a:chExt cx="548640" cy="548640"/>
          </a:xfrm>
        </p:grpSpPr>
        <p:sp>
          <p:nvSpPr>
            <p:cNvPr name="Freeform 222" id="222"/>
            <p:cNvSpPr/>
            <p:nvPr/>
          </p:nvSpPr>
          <p:spPr>
            <a:xfrm flipH="false" flipV="false" rot="0">
              <a:off x="0" y="0"/>
              <a:ext cx="548640" cy="548640"/>
            </a:xfrm>
            <a:custGeom>
              <a:avLst/>
              <a:gdLst/>
              <a:ahLst/>
              <a:cxnLst/>
              <a:rect r="r" b="b" t="t" l="l"/>
              <a:pathLst>
                <a:path h="548640" w="548640">
                  <a:moveTo>
                    <a:pt x="0" y="0"/>
                  </a:moveTo>
                  <a:lnTo>
                    <a:pt x="548640" y="0"/>
                  </a:lnTo>
                  <a:lnTo>
                    <a:pt x="548640" y="548640"/>
                  </a:lnTo>
                  <a:lnTo>
                    <a:pt x="0" y="548640"/>
                  </a:lnTo>
                  <a:close/>
                </a:path>
              </a:pathLst>
            </a:custGeom>
            <a:solidFill>
              <a:srgbClr val="E09D71">
                <a:alpha val="0"/>
              </a:srgbClr>
            </a:solidFill>
          </p:spPr>
        </p:sp>
        <p:sp>
          <p:nvSpPr>
            <p:cNvPr name="TextBox 223" id="223"/>
            <p:cNvSpPr txBox="true"/>
            <p:nvPr/>
          </p:nvSpPr>
          <p:spPr>
            <a:xfrm>
              <a:off x="0" y="-9525"/>
              <a:ext cx="548640" cy="558165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2879"/>
                </a:lnSpc>
              </a:pPr>
              <a:r>
                <a:rPr lang="en-US" sz="2400">
                  <a:solidFill>
                    <a:srgbClr val="D4884A"/>
                  </a:solidFill>
                  <a:latin typeface="Arial"/>
                  <a:ea typeface="Arial"/>
                  <a:cs typeface="Arial"/>
                  <a:sym typeface="Arial"/>
                </a:rPr>
                <a:t>◈</a:t>
              </a:r>
            </a:p>
          </p:txBody>
        </p:sp>
      </p:grpSp>
      <p:grpSp>
        <p:nvGrpSpPr>
          <p:cNvPr name="Group 224" id="224"/>
          <p:cNvGrpSpPr/>
          <p:nvPr/>
        </p:nvGrpSpPr>
        <p:grpSpPr>
          <a:xfrm rot="0">
            <a:off x="7729880" y="5774436"/>
            <a:ext cx="1607058" cy="480060"/>
            <a:chOff x="0" y="0"/>
            <a:chExt cx="2142744" cy="640080"/>
          </a:xfrm>
        </p:grpSpPr>
        <p:sp>
          <p:nvSpPr>
            <p:cNvPr name="Freeform 225" id="225"/>
            <p:cNvSpPr/>
            <p:nvPr/>
          </p:nvSpPr>
          <p:spPr>
            <a:xfrm flipH="false" flipV="false" rot="0">
              <a:off x="0" y="0"/>
              <a:ext cx="2142744" cy="640080"/>
            </a:xfrm>
            <a:custGeom>
              <a:avLst/>
              <a:gdLst/>
              <a:ahLst/>
              <a:cxnLst/>
              <a:rect r="r" b="b" t="t" l="l"/>
              <a:pathLst>
                <a:path h="640080" w="2142744">
                  <a:moveTo>
                    <a:pt x="0" y="0"/>
                  </a:moveTo>
                  <a:lnTo>
                    <a:pt x="2142744" y="0"/>
                  </a:lnTo>
                  <a:lnTo>
                    <a:pt x="2142744" y="640080"/>
                  </a:lnTo>
                  <a:lnTo>
                    <a:pt x="0" y="64008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15228" r="0" b="-15228"/>
              </a:stretch>
            </a:blipFill>
          </p:spPr>
        </p:sp>
        <p:sp>
          <p:nvSpPr>
            <p:cNvPr name="TextBox 226" id="226"/>
            <p:cNvSpPr txBox="true"/>
            <p:nvPr/>
          </p:nvSpPr>
          <p:spPr>
            <a:xfrm>
              <a:off x="0" y="-19050"/>
              <a:ext cx="2142744" cy="659130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3240"/>
                </a:lnSpc>
              </a:pPr>
              <a:r>
                <a:rPr lang="en-US" sz="2700" b="true">
                  <a:solidFill>
                    <a:srgbClr val="C8D8E4"/>
                  </a:solidFill>
                  <a:latin typeface="Arial Bold"/>
                  <a:ea typeface="Arial Bold"/>
                  <a:cs typeface="Arial Bold"/>
                  <a:sym typeface="Arial Bold"/>
                </a:rPr>
                <a:t>___</a:t>
              </a:r>
            </a:p>
          </p:txBody>
        </p:sp>
      </p:grpSp>
      <p:grpSp>
        <p:nvGrpSpPr>
          <p:cNvPr name="Group 227" id="227"/>
          <p:cNvGrpSpPr/>
          <p:nvPr/>
        </p:nvGrpSpPr>
        <p:grpSpPr>
          <a:xfrm rot="0">
            <a:off x="7222388" y="6487668"/>
            <a:ext cx="2210562" cy="274320"/>
            <a:chOff x="0" y="0"/>
            <a:chExt cx="2947416" cy="365760"/>
          </a:xfrm>
        </p:grpSpPr>
        <p:sp>
          <p:nvSpPr>
            <p:cNvPr name="Freeform 228" id="228"/>
            <p:cNvSpPr/>
            <p:nvPr/>
          </p:nvSpPr>
          <p:spPr>
            <a:xfrm flipH="false" flipV="false" rot="0">
              <a:off x="0" y="0"/>
              <a:ext cx="2947416" cy="365760"/>
            </a:xfrm>
            <a:custGeom>
              <a:avLst/>
              <a:gdLst/>
              <a:ahLst/>
              <a:cxnLst/>
              <a:rect r="r" b="b" t="t" l="l"/>
              <a:pathLst>
                <a:path h="365760" w="2947416">
                  <a:moveTo>
                    <a:pt x="0" y="0"/>
                  </a:moveTo>
                  <a:lnTo>
                    <a:pt x="2947416" y="0"/>
                  </a:lnTo>
                  <a:lnTo>
                    <a:pt x="2947416" y="365760"/>
                  </a:lnTo>
                  <a:lnTo>
                    <a:pt x="0" y="36576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107016" r="0" b="-107016"/>
              </a:stretch>
            </a:blipFill>
          </p:spPr>
        </p:sp>
        <p:sp>
          <p:nvSpPr>
            <p:cNvPr name="TextBox 229" id="229"/>
            <p:cNvSpPr txBox="true"/>
            <p:nvPr/>
          </p:nvSpPr>
          <p:spPr>
            <a:xfrm>
              <a:off x="0" y="-9525"/>
              <a:ext cx="2947416" cy="375285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1350"/>
                </a:lnSpc>
              </a:pPr>
              <a:r>
                <a:rPr lang="en-US" sz="1125" b="true">
                  <a:solidFill>
                    <a:srgbClr val="1A3A4A"/>
                  </a:solidFill>
                  <a:latin typeface="Arial Bold"/>
                  <a:ea typeface="Arial Bold"/>
                  <a:cs typeface="Arial Bold"/>
                  <a:sym typeface="Arial Bold"/>
                </a:rPr>
                <a:t>Klarheit im Team</a:t>
              </a:r>
            </a:p>
          </p:txBody>
        </p:sp>
      </p:grpSp>
      <p:grpSp>
        <p:nvGrpSpPr>
          <p:cNvPr name="Group 230" id="230"/>
          <p:cNvGrpSpPr/>
          <p:nvPr/>
        </p:nvGrpSpPr>
        <p:grpSpPr>
          <a:xfrm rot="0">
            <a:off x="7222388" y="6734556"/>
            <a:ext cx="2210562" cy="246888"/>
            <a:chOff x="0" y="0"/>
            <a:chExt cx="2947416" cy="329184"/>
          </a:xfrm>
        </p:grpSpPr>
        <p:sp>
          <p:nvSpPr>
            <p:cNvPr name="Freeform 231" id="231"/>
            <p:cNvSpPr/>
            <p:nvPr/>
          </p:nvSpPr>
          <p:spPr>
            <a:xfrm flipH="false" flipV="false" rot="0">
              <a:off x="0" y="0"/>
              <a:ext cx="2947416" cy="329184"/>
            </a:xfrm>
            <a:custGeom>
              <a:avLst/>
              <a:gdLst/>
              <a:ahLst/>
              <a:cxnLst/>
              <a:rect r="r" b="b" t="t" l="l"/>
              <a:pathLst>
                <a:path h="329184" w="2947416">
                  <a:moveTo>
                    <a:pt x="0" y="0"/>
                  </a:moveTo>
                  <a:lnTo>
                    <a:pt x="2947416" y="0"/>
                  </a:lnTo>
                  <a:lnTo>
                    <a:pt x="2947416" y="329184"/>
                  </a:lnTo>
                  <a:lnTo>
                    <a:pt x="0" y="329184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124463" r="0" b="-124463"/>
              </a:stretch>
            </a:blipFill>
          </p:spPr>
        </p:sp>
        <p:sp>
          <p:nvSpPr>
            <p:cNvPr name="TextBox 232" id="232"/>
            <p:cNvSpPr txBox="true"/>
            <p:nvPr/>
          </p:nvSpPr>
          <p:spPr>
            <a:xfrm>
              <a:off x="0" y="-9525"/>
              <a:ext cx="2947416" cy="338709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1170"/>
                </a:lnSpc>
              </a:pPr>
              <a:r>
                <a:rPr lang="en-US" sz="975">
                  <a:solidFill>
                    <a:srgbClr val="6B8A9A"/>
                  </a:solidFill>
                  <a:latin typeface="Arial"/>
                  <a:ea typeface="Arial"/>
                  <a:cs typeface="Arial"/>
                  <a:sym typeface="Arial"/>
                </a:rPr>
                <a:t>Skala 1–5</a:t>
              </a:r>
            </a:p>
          </p:txBody>
        </p:sp>
      </p:grpSp>
      <p:grpSp>
        <p:nvGrpSpPr>
          <p:cNvPr name="Group 233" id="233"/>
          <p:cNvGrpSpPr/>
          <p:nvPr/>
        </p:nvGrpSpPr>
        <p:grpSpPr>
          <a:xfrm rot="0">
            <a:off x="12406846" y="3492817"/>
            <a:ext cx="5428717" cy="3712845"/>
            <a:chOff x="0" y="0"/>
            <a:chExt cx="7238289" cy="4950460"/>
          </a:xfrm>
        </p:grpSpPr>
        <p:sp>
          <p:nvSpPr>
            <p:cNvPr name="Freeform 234" id="234"/>
            <p:cNvSpPr/>
            <p:nvPr/>
          </p:nvSpPr>
          <p:spPr>
            <a:xfrm flipH="false" flipV="false" rot="0">
              <a:off x="6350" y="6350"/>
              <a:ext cx="7225538" cy="4937760"/>
            </a:xfrm>
            <a:custGeom>
              <a:avLst/>
              <a:gdLst/>
              <a:ahLst/>
              <a:cxnLst/>
              <a:rect r="r" b="b" t="t" l="l"/>
              <a:pathLst>
                <a:path h="4937760" w="7225538">
                  <a:moveTo>
                    <a:pt x="0" y="146304"/>
                  </a:moveTo>
                  <a:cubicBezTo>
                    <a:pt x="0" y="65532"/>
                    <a:pt x="65532" y="0"/>
                    <a:pt x="146431" y="0"/>
                  </a:cubicBezTo>
                  <a:lnTo>
                    <a:pt x="7079107" y="0"/>
                  </a:lnTo>
                  <a:cubicBezTo>
                    <a:pt x="7160006" y="0"/>
                    <a:pt x="7225538" y="65532"/>
                    <a:pt x="7225538" y="146304"/>
                  </a:cubicBezTo>
                  <a:lnTo>
                    <a:pt x="7225538" y="4791456"/>
                  </a:lnTo>
                  <a:cubicBezTo>
                    <a:pt x="7225538" y="4872228"/>
                    <a:pt x="7160006" y="4937760"/>
                    <a:pt x="7079107" y="4937760"/>
                  </a:cubicBezTo>
                  <a:lnTo>
                    <a:pt x="146431" y="4937760"/>
                  </a:lnTo>
                  <a:cubicBezTo>
                    <a:pt x="65532" y="4937760"/>
                    <a:pt x="0" y="4872228"/>
                    <a:pt x="0" y="4791456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Freeform 235" id="235"/>
            <p:cNvSpPr/>
            <p:nvPr/>
          </p:nvSpPr>
          <p:spPr>
            <a:xfrm flipH="false" flipV="false" rot="0">
              <a:off x="0" y="0"/>
              <a:ext cx="7238238" cy="4950460"/>
            </a:xfrm>
            <a:custGeom>
              <a:avLst/>
              <a:gdLst/>
              <a:ahLst/>
              <a:cxnLst/>
              <a:rect r="r" b="b" t="t" l="l"/>
              <a:pathLst>
                <a:path h="4950460" w="7238238">
                  <a:moveTo>
                    <a:pt x="0" y="152654"/>
                  </a:moveTo>
                  <a:cubicBezTo>
                    <a:pt x="0" y="68326"/>
                    <a:pt x="68453" y="0"/>
                    <a:pt x="152781" y="0"/>
                  </a:cubicBezTo>
                  <a:lnTo>
                    <a:pt x="7085457" y="0"/>
                  </a:lnTo>
                  <a:lnTo>
                    <a:pt x="7085457" y="6350"/>
                  </a:lnTo>
                  <a:lnTo>
                    <a:pt x="7085457" y="0"/>
                  </a:lnTo>
                  <a:cubicBezTo>
                    <a:pt x="7169785" y="0"/>
                    <a:pt x="7238238" y="68326"/>
                    <a:pt x="7238238" y="152654"/>
                  </a:cubicBezTo>
                  <a:lnTo>
                    <a:pt x="7231888" y="152654"/>
                  </a:lnTo>
                  <a:lnTo>
                    <a:pt x="7238238" y="152654"/>
                  </a:lnTo>
                  <a:lnTo>
                    <a:pt x="7238238" y="4797806"/>
                  </a:lnTo>
                  <a:lnTo>
                    <a:pt x="7231888" y="4797806"/>
                  </a:lnTo>
                  <a:lnTo>
                    <a:pt x="7238238" y="4797806"/>
                  </a:lnTo>
                  <a:cubicBezTo>
                    <a:pt x="7238238" y="4882134"/>
                    <a:pt x="7169785" y="4950460"/>
                    <a:pt x="7085457" y="4950460"/>
                  </a:cubicBezTo>
                  <a:lnTo>
                    <a:pt x="7085457" y="4944110"/>
                  </a:lnTo>
                  <a:lnTo>
                    <a:pt x="7085457" y="4950460"/>
                  </a:lnTo>
                  <a:lnTo>
                    <a:pt x="152781" y="4950460"/>
                  </a:lnTo>
                  <a:lnTo>
                    <a:pt x="152781" y="4944110"/>
                  </a:lnTo>
                  <a:lnTo>
                    <a:pt x="152781" y="4950460"/>
                  </a:lnTo>
                  <a:cubicBezTo>
                    <a:pt x="68453" y="4950460"/>
                    <a:pt x="0" y="4882134"/>
                    <a:pt x="0" y="4797806"/>
                  </a:cubicBezTo>
                  <a:lnTo>
                    <a:pt x="0" y="152654"/>
                  </a:lnTo>
                  <a:lnTo>
                    <a:pt x="6350" y="152654"/>
                  </a:lnTo>
                  <a:lnTo>
                    <a:pt x="0" y="152654"/>
                  </a:lnTo>
                  <a:moveTo>
                    <a:pt x="12700" y="152654"/>
                  </a:moveTo>
                  <a:lnTo>
                    <a:pt x="12700" y="4797806"/>
                  </a:lnTo>
                  <a:lnTo>
                    <a:pt x="6350" y="4797806"/>
                  </a:lnTo>
                  <a:lnTo>
                    <a:pt x="12700" y="4797806"/>
                  </a:lnTo>
                  <a:cubicBezTo>
                    <a:pt x="12700" y="4875149"/>
                    <a:pt x="75438" y="4937760"/>
                    <a:pt x="152781" y="4937760"/>
                  </a:cubicBezTo>
                  <a:lnTo>
                    <a:pt x="7085457" y="4937760"/>
                  </a:lnTo>
                  <a:cubicBezTo>
                    <a:pt x="7162800" y="4937760"/>
                    <a:pt x="7225538" y="4875149"/>
                    <a:pt x="7225538" y="4797806"/>
                  </a:cubicBezTo>
                  <a:lnTo>
                    <a:pt x="7225538" y="152654"/>
                  </a:lnTo>
                  <a:cubicBezTo>
                    <a:pt x="7225538" y="75311"/>
                    <a:pt x="7162927" y="12700"/>
                    <a:pt x="7085457" y="12700"/>
                  </a:cubicBezTo>
                  <a:lnTo>
                    <a:pt x="152781" y="12700"/>
                  </a:lnTo>
                  <a:lnTo>
                    <a:pt x="152781" y="6350"/>
                  </a:lnTo>
                  <a:lnTo>
                    <a:pt x="152781" y="12700"/>
                  </a:lnTo>
                  <a:cubicBezTo>
                    <a:pt x="75438" y="12700"/>
                    <a:pt x="12700" y="75311"/>
                    <a:pt x="12700" y="152654"/>
                  </a:cubicBezTo>
                  <a:close/>
                </a:path>
              </a:pathLst>
            </a:custGeom>
            <a:solidFill>
              <a:srgbClr val="C8D8E4"/>
            </a:solidFill>
          </p:spPr>
        </p:sp>
      </p:grpSp>
      <p:grpSp>
        <p:nvGrpSpPr>
          <p:cNvPr name="Group 236" id="236"/>
          <p:cNvGrpSpPr/>
          <p:nvPr/>
        </p:nvGrpSpPr>
        <p:grpSpPr>
          <a:xfrm rot="0">
            <a:off x="12411608" y="3497580"/>
            <a:ext cx="5419192" cy="521208"/>
            <a:chOff x="0" y="0"/>
            <a:chExt cx="7225589" cy="694944"/>
          </a:xfrm>
        </p:grpSpPr>
        <p:sp>
          <p:nvSpPr>
            <p:cNvPr name="Freeform 237" id="237"/>
            <p:cNvSpPr/>
            <p:nvPr/>
          </p:nvSpPr>
          <p:spPr>
            <a:xfrm flipH="false" flipV="false" rot="0">
              <a:off x="0" y="0"/>
              <a:ext cx="7225538" cy="694944"/>
            </a:xfrm>
            <a:custGeom>
              <a:avLst/>
              <a:gdLst/>
              <a:ahLst/>
              <a:cxnLst/>
              <a:rect r="r" b="b" t="t" l="l"/>
              <a:pathLst>
                <a:path h="694944" w="7225538">
                  <a:moveTo>
                    <a:pt x="0" y="146304"/>
                  </a:moveTo>
                  <a:cubicBezTo>
                    <a:pt x="0" y="65532"/>
                    <a:pt x="65532" y="0"/>
                    <a:pt x="146304" y="0"/>
                  </a:cubicBezTo>
                  <a:lnTo>
                    <a:pt x="7079235" y="0"/>
                  </a:lnTo>
                  <a:cubicBezTo>
                    <a:pt x="7160006" y="0"/>
                    <a:pt x="7225538" y="65532"/>
                    <a:pt x="7225538" y="146304"/>
                  </a:cubicBezTo>
                  <a:lnTo>
                    <a:pt x="7225538" y="548640"/>
                  </a:lnTo>
                  <a:cubicBezTo>
                    <a:pt x="7225538" y="629412"/>
                    <a:pt x="7160006" y="694944"/>
                    <a:pt x="7079235" y="694944"/>
                  </a:cubicBezTo>
                  <a:lnTo>
                    <a:pt x="146304" y="694944"/>
                  </a:lnTo>
                  <a:cubicBezTo>
                    <a:pt x="65532" y="694944"/>
                    <a:pt x="0" y="629412"/>
                    <a:pt x="0" y="548640"/>
                  </a:cubicBezTo>
                  <a:close/>
                </a:path>
              </a:pathLst>
            </a:custGeom>
            <a:solidFill>
              <a:srgbClr val="FCE4EC"/>
            </a:solidFill>
          </p:spPr>
        </p:sp>
      </p:grpSp>
      <p:grpSp>
        <p:nvGrpSpPr>
          <p:cNvPr name="Group 238" id="238"/>
          <p:cNvGrpSpPr/>
          <p:nvPr/>
        </p:nvGrpSpPr>
        <p:grpSpPr>
          <a:xfrm rot="0">
            <a:off x="12617348" y="3552444"/>
            <a:ext cx="5007712" cy="411480"/>
            <a:chOff x="0" y="0"/>
            <a:chExt cx="6676949" cy="548640"/>
          </a:xfrm>
        </p:grpSpPr>
        <p:sp>
          <p:nvSpPr>
            <p:cNvPr name="Freeform 239" id="239"/>
            <p:cNvSpPr/>
            <p:nvPr/>
          </p:nvSpPr>
          <p:spPr>
            <a:xfrm flipH="false" flipV="false" rot="0">
              <a:off x="0" y="0"/>
              <a:ext cx="6676948" cy="548640"/>
            </a:xfrm>
            <a:custGeom>
              <a:avLst/>
              <a:gdLst/>
              <a:ahLst/>
              <a:cxnLst/>
              <a:rect r="r" b="b" t="t" l="l"/>
              <a:pathLst>
                <a:path h="548640" w="6676948">
                  <a:moveTo>
                    <a:pt x="0" y="0"/>
                  </a:moveTo>
                  <a:lnTo>
                    <a:pt x="6676948" y="0"/>
                  </a:lnTo>
                  <a:lnTo>
                    <a:pt x="6676948" y="548640"/>
                  </a:lnTo>
                  <a:lnTo>
                    <a:pt x="0" y="54864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187132" r="0" b="-187132"/>
              </a:stretch>
            </a:blipFill>
          </p:spPr>
        </p:sp>
        <p:sp>
          <p:nvSpPr>
            <p:cNvPr name="TextBox 240" id="240"/>
            <p:cNvSpPr txBox="true"/>
            <p:nvPr/>
          </p:nvSpPr>
          <p:spPr>
            <a:xfrm>
              <a:off x="0" y="-19050"/>
              <a:ext cx="6676949" cy="567690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1980"/>
                </a:lnSpc>
              </a:pPr>
              <a:r>
                <a:rPr lang="en-US" b="true" sz="1650">
                  <a:solidFill>
                    <a:srgbClr val="C6422E"/>
                  </a:solidFill>
                  <a:latin typeface="Arial Bold"/>
                  <a:ea typeface="Arial Bold"/>
                  <a:cs typeface="Arial Bold"/>
                  <a:sym typeface="Arial Bold"/>
                </a:rPr>
                <a:t>Top-3 Blocker</a:t>
              </a:r>
            </a:p>
          </p:txBody>
        </p:sp>
      </p:grpSp>
      <p:grpSp>
        <p:nvGrpSpPr>
          <p:cNvPr name="Group 241" id="241"/>
          <p:cNvGrpSpPr/>
          <p:nvPr/>
        </p:nvGrpSpPr>
        <p:grpSpPr>
          <a:xfrm rot="0">
            <a:off x="12544006" y="4151186"/>
            <a:ext cx="5154397" cy="969645"/>
            <a:chOff x="0" y="0"/>
            <a:chExt cx="6872529" cy="1292860"/>
          </a:xfrm>
        </p:grpSpPr>
        <p:sp>
          <p:nvSpPr>
            <p:cNvPr name="Freeform 242" id="242"/>
            <p:cNvSpPr/>
            <p:nvPr/>
          </p:nvSpPr>
          <p:spPr>
            <a:xfrm flipH="false" flipV="false" rot="0">
              <a:off x="6350" y="6350"/>
              <a:ext cx="6859778" cy="1280160"/>
            </a:xfrm>
            <a:custGeom>
              <a:avLst/>
              <a:gdLst/>
              <a:ahLst/>
              <a:cxnLst/>
              <a:rect r="r" b="b" t="t" l="l"/>
              <a:pathLst>
                <a:path h="1280160" w="6859778">
                  <a:moveTo>
                    <a:pt x="0" y="109728"/>
                  </a:moveTo>
                  <a:cubicBezTo>
                    <a:pt x="0" y="49149"/>
                    <a:pt x="49530" y="0"/>
                    <a:pt x="110617" y="0"/>
                  </a:cubicBezTo>
                  <a:lnTo>
                    <a:pt x="6749161" y="0"/>
                  </a:lnTo>
                  <a:cubicBezTo>
                    <a:pt x="6810248" y="0"/>
                    <a:pt x="6859778" y="49149"/>
                    <a:pt x="6859778" y="109728"/>
                  </a:cubicBezTo>
                  <a:lnTo>
                    <a:pt x="6859778" y="1170432"/>
                  </a:lnTo>
                  <a:cubicBezTo>
                    <a:pt x="6859778" y="1231011"/>
                    <a:pt x="6810248" y="1280160"/>
                    <a:pt x="6749161" y="1280160"/>
                  </a:cubicBezTo>
                  <a:lnTo>
                    <a:pt x="110617" y="1280160"/>
                  </a:lnTo>
                  <a:cubicBezTo>
                    <a:pt x="49530" y="1280160"/>
                    <a:pt x="0" y="1231011"/>
                    <a:pt x="0" y="1170432"/>
                  </a:cubicBezTo>
                  <a:close/>
                </a:path>
              </a:pathLst>
            </a:custGeom>
            <a:solidFill>
              <a:srgbClr val="FFF8E1"/>
            </a:solidFill>
          </p:spPr>
        </p:sp>
        <p:sp>
          <p:nvSpPr>
            <p:cNvPr name="Freeform 243" id="243"/>
            <p:cNvSpPr/>
            <p:nvPr/>
          </p:nvSpPr>
          <p:spPr>
            <a:xfrm flipH="false" flipV="false" rot="0">
              <a:off x="0" y="0"/>
              <a:ext cx="6872478" cy="1292860"/>
            </a:xfrm>
            <a:custGeom>
              <a:avLst/>
              <a:gdLst/>
              <a:ahLst/>
              <a:cxnLst/>
              <a:rect r="r" b="b" t="t" l="l"/>
              <a:pathLst>
                <a:path h="1292860" w="6872478">
                  <a:moveTo>
                    <a:pt x="0" y="116078"/>
                  </a:moveTo>
                  <a:cubicBezTo>
                    <a:pt x="0" y="51943"/>
                    <a:pt x="52451" y="0"/>
                    <a:pt x="116967" y="0"/>
                  </a:cubicBezTo>
                  <a:lnTo>
                    <a:pt x="6755511" y="0"/>
                  </a:lnTo>
                  <a:lnTo>
                    <a:pt x="6755511" y="6350"/>
                  </a:lnTo>
                  <a:lnTo>
                    <a:pt x="6755511" y="0"/>
                  </a:lnTo>
                  <a:cubicBezTo>
                    <a:pt x="6820027" y="0"/>
                    <a:pt x="6872478" y="51943"/>
                    <a:pt x="6872478" y="116078"/>
                  </a:cubicBezTo>
                  <a:lnTo>
                    <a:pt x="6866128" y="116078"/>
                  </a:lnTo>
                  <a:lnTo>
                    <a:pt x="6872478" y="116078"/>
                  </a:lnTo>
                  <a:lnTo>
                    <a:pt x="6872478" y="1176782"/>
                  </a:lnTo>
                  <a:lnTo>
                    <a:pt x="6866128" y="1176782"/>
                  </a:lnTo>
                  <a:lnTo>
                    <a:pt x="6872478" y="1176782"/>
                  </a:lnTo>
                  <a:cubicBezTo>
                    <a:pt x="6872478" y="1240917"/>
                    <a:pt x="6820027" y="1292860"/>
                    <a:pt x="6755511" y="1292860"/>
                  </a:cubicBezTo>
                  <a:lnTo>
                    <a:pt x="6755511" y="1286510"/>
                  </a:lnTo>
                  <a:lnTo>
                    <a:pt x="6755511" y="1292860"/>
                  </a:lnTo>
                  <a:lnTo>
                    <a:pt x="116967" y="1292860"/>
                  </a:lnTo>
                  <a:lnTo>
                    <a:pt x="116967" y="1286510"/>
                  </a:lnTo>
                  <a:lnTo>
                    <a:pt x="116967" y="1292860"/>
                  </a:lnTo>
                  <a:cubicBezTo>
                    <a:pt x="52451" y="1292860"/>
                    <a:pt x="0" y="1240917"/>
                    <a:pt x="0" y="1176782"/>
                  </a:cubicBezTo>
                  <a:lnTo>
                    <a:pt x="0" y="116078"/>
                  </a:lnTo>
                  <a:lnTo>
                    <a:pt x="6350" y="116078"/>
                  </a:lnTo>
                  <a:lnTo>
                    <a:pt x="0" y="116078"/>
                  </a:lnTo>
                  <a:moveTo>
                    <a:pt x="12700" y="116078"/>
                  </a:moveTo>
                  <a:lnTo>
                    <a:pt x="12700" y="1176782"/>
                  </a:lnTo>
                  <a:lnTo>
                    <a:pt x="6350" y="1176782"/>
                  </a:lnTo>
                  <a:lnTo>
                    <a:pt x="12700" y="1176782"/>
                  </a:lnTo>
                  <a:cubicBezTo>
                    <a:pt x="12700" y="1233805"/>
                    <a:pt x="59309" y="1280160"/>
                    <a:pt x="116967" y="1280160"/>
                  </a:cubicBezTo>
                  <a:lnTo>
                    <a:pt x="6755511" y="1280160"/>
                  </a:lnTo>
                  <a:cubicBezTo>
                    <a:pt x="6813169" y="1280160"/>
                    <a:pt x="6859778" y="1233805"/>
                    <a:pt x="6859778" y="1176782"/>
                  </a:cubicBezTo>
                  <a:lnTo>
                    <a:pt x="6859778" y="116078"/>
                  </a:lnTo>
                  <a:cubicBezTo>
                    <a:pt x="6859778" y="59055"/>
                    <a:pt x="6813169" y="12700"/>
                    <a:pt x="6755511" y="12700"/>
                  </a:cubicBezTo>
                  <a:lnTo>
                    <a:pt x="116967" y="12700"/>
                  </a:lnTo>
                  <a:lnTo>
                    <a:pt x="116967" y="6350"/>
                  </a:lnTo>
                  <a:lnTo>
                    <a:pt x="116967" y="12700"/>
                  </a:lnTo>
                  <a:cubicBezTo>
                    <a:pt x="59309" y="12700"/>
                    <a:pt x="12700" y="59055"/>
                    <a:pt x="12700" y="116078"/>
                  </a:cubicBezTo>
                  <a:close/>
                </a:path>
              </a:pathLst>
            </a:custGeom>
            <a:solidFill>
              <a:srgbClr val="FFE082"/>
            </a:solidFill>
          </p:spPr>
        </p:sp>
      </p:grpSp>
      <p:grpSp>
        <p:nvGrpSpPr>
          <p:cNvPr name="Group 244" id="244"/>
          <p:cNvGrpSpPr/>
          <p:nvPr/>
        </p:nvGrpSpPr>
        <p:grpSpPr>
          <a:xfrm rot="0">
            <a:off x="12685928" y="4210812"/>
            <a:ext cx="4870552" cy="219456"/>
            <a:chOff x="0" y="0"/>
            <a:chExt cx="6494069" cy="292608"/>
          </a:xfrm>
        </p:grpSpPr>
        <p:sp>
          <p:nvSpPr>
            <p:cNvPr name="Freeform 245" id="245"/>
            <p:cNvSpPr/>
            <p:nvPr/>
          </p:nvSpPr>
          <p:spPr>
            <a:xfrm flipH="false" flipV="false" rot="0">
              <a:off x="0" y="0"/>
              <a:ext cx="6494068" cy="292608"/>
            </a:xfrm>
            <a:custGeom>
              <a:avLst/>
              <a:gdLst/>
              <a:ahLst/>
              <a:cxnLst/>
              <a:rect r="r" b="b" t="t" l="l"/>
              <a:pathLst>
                <a:path h="292608" w="6494068">
                  <a:moveTo>
                    <a:pt x="0" y="0"/>
                  </a:moveTo>
                  <a:lnTo>
                    <a:pt x="6494068" y="0"/>
                  </a:lnTo>
                  <a:lnTo>
                    <a:pt x="6494068" y="292608"/>
                  </a:lnTo>
                  <a:lnTo>
                    <a:pt x="0" y="292608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382446" r="0" b="-382446"/>
              </a:stretch>
            </a:blipFill>
          </p:spPr>
        </p:sp>
        <p:sp>
          <p:nvSpPr>
            <p:cNvPr name="TextBox 246" id="246"/>
            <p:cNvSpPr txBox="true"/>
            <p:nvPr/>
          </p:nvSpPr>
          <p:spPr>
            <a:xfrm>
              <a:off x="0" y="-9525"/>
              <a:ext cx="6494069" cy="302133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1260"/>
                </a:lnSpc>
              </a:pPr>
              <a:r>
                <a:rPr lang="en-US" sz="1050" b="true">
                  <a:solidFill>
                    <a:srgbClr val="1A3A4A"/>
                  </a:solidFill>
                  <a:latin typeface="Arial Bold"/>
                  <a:ea typeface="Arial Bold"/>
                  <a:cs typeface="Arial Bold"/>
                  <a:sym typeface="Arial Bold"/>
                </a:rPr>
                <a:t>Blocker 1:</a:t>
              </a:r>
            </a:p>
          </p:txBody>
        </p:sp>
      </p:grpSp>
      <p:grpSp>
        <p:nvGrpSpPr>
          <p:cNvPr name="Group 247" id="247"/>
          <p:cNvGrpSpPr/>
          <p:nvPr/>
        </p:nvGrpSpPr>
        <p:grpSpPr>
          <a:xfrm rot="0">
            <a:off x="12685928" y="4430268"/>
            <a:ext cx="1371600" cy="192024"/>
            <a:chOff x="0" y="0"/>
            <a:chExt cx="1828800" cy="256032"/>
          </a:xfrm>
        </p:grpSpPr>
        <p:sp>
          <p:nvSpPr>
            <p:cNvPr name="Freeform 248" id="248"/>
            <p:cNvSpPr/>
            <p:nvPr/>
          </p:nvSpPr>
          <p:spPr>
            <a:xfrm flipH="false" flipV="false" rot="0">
              <a:off x="0" y="0"/>
              <a:ext cx="1828800" cy="256032"/>
            </a:xfrm>
            <a:custGeom>
              <a:avLst/>
              <a:gdLst/>
              <a:ahLst/>
              <a:cxnLst/>
              <a:rect r="r" b="b" t="t" l="l"/>
              <a:pathLst>
                <a:path h="256032" w="1828800">
                  <a:moveTo>
                    <a:pt x="0" y="0"/>
                  </a:moveTo>
                  <a:lnTo>
                    <a:pt x="1828800" y="0"/>
                  </a:lnTo>
                  <a:lnTo>
                    <a:pt x="1828800" y="256032"/>
                  </a:lnTo>
                  <a:lnTo>
                    <a:pt x="0" y="256032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89178" r="0" b="-89178"/>
              </a:stretch>
            </a:blipFill>
          </p:spPr>
        </p:sp>
        <p:sp>
          <p:nvSpPr>
            <p:cNvPr name="TextBox 249" id="249"/>
            <p:cNvSpPr txBox="true"/>
            <p:nvPr/>
          </p:nvSpPr>
          <p:spPr>
            <a:xfrm>
              <a:off x="0" y="-9525"/>
              <a:ext cx="1828800" cy="265557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1080"/>
                </a:lnSpc>
              </a:pPr>
              <a:r>
                <a:rPr lang="en-US" sz="900">
                  <a:solidFill>
                    <a:srgbClr val="6B8A9A"/>
                  </a:solidFill>
                  <a:latin typeface="Arial"/>
                  <a:ea typeface="Arial"/>
                  <a:cs typeface="Arial"/>
                  <a:sym typeface="Arial"/>
                </a:rPr>
                <a:t>Owner:</a:t>
              </a:r>
            </a:p>
          </p:txBody>
        </p:sp>
      </p:grpSp>
      <p:grpSp>
        <p:nvGrpSpPr>
          <p:cNvPr name="Group 250" id="250"/>
          <p:cNvGrpSpPr/>
          <p:nvPr/>
        </p:nvGrpSpPr>
        <p:grpSpPr>
          <a:xfrm rot="0">
            <a:off x="13987043" y="4565523"/>
            <a:ext cx="3434182" cy="3810"/>
            <a:chOff x="0" y="0"/>
            <a:chExt cx="4578909" cy="5080"/>
          </a:xfrm>
        </p:grpSpPr>
        <p:sp>
          <p:nvSpPr>
            <p:cNvPr name="Freeform 251" id="251"/>
            <p:cNvSpPr/>
            <p:nvPr/>
          </p:nvSpPr>
          <p:spPr>
            <a:xfrm flipH="false" flipV="false" rot="0">
              <a:off x="2540" y="0"/>
              <a:ext cx="4573778" cy="5080"/>
            </a:xfrm>
            <a:custGeom>
              <a:avLst/>
              <a:gdLst/>
              <a:ahLst/>
              <a:cxnLst/>
              <a:rect r="r" b="b" t="t" l="l"/>
              <a:pathLst>
                <a:path h="5080" w="4573778">
                  <a:moveTo>
                    <a:pt x="25400" y="0"/>
                  </a:moveTo>
                  <a:lnTo>
                    <a:pt x="38100" y="0"/>
                  </a:lnTo>
                  <a:lnTo>
                    <a:pt x="38100" y="5080"/>
                  </a:lnTo>
                  <a:lnTo>
                    <a:pt x="25400" y="5080"/>
                  </a:lnTo>
                  <a:close/>
                  <a:moveTo>
                    <a:pt x="50800" y="5080"/>
                  </a:moveTo>
                  <a:lnTo>
                    <a:pt x="63500" y="5080"/>
                  </a:lnTo>
                  <a:lnTo>
                    <a:pt x="50800" y="5080"/>
                  </a:lnTo>
                  <a:close/>
                  <a:moveTo>
                    <a:pt x="76200" y="5080"/>
                  </a:moveTo>
                  <a:lnTo>
                    <a:pt x="88900" y="5080"/>
                  </a:lnTo>
                  <a:lnTo>
                    <a:pt x="76200" y="5080"/>
                  </a:lnTo>
                  <a:close/>
                  <a:moveTo>
                    <a:pt x="101600" y="5080"/>
                  </a:moveTo>
                  <a:lnTo>
                    <a:pt x="114300" y="5080"/>
                  </a:lnTo>
                  <a:lnTo>
                    <a:pt x="101600" y="5080"/>
                  </a:lnTo>
                  <a:close/>
                  <a:moveTo>
                    <a:pt x="127000" y="5080"/>
                  </a:moveTo>
                  <a:lnTo>
                    <a:pt x="139700" y="5080"/>
                  </a:lnTo>
                  <a:lnTo>
                    <a:pt x="127000" y="5080"/>
                  </a:lnTo>
                  <a:close/>
                  <a:moveTo>
                    <a:pt x="152400" y="5080"/>
                  </a:moveTo>
                  <a:lnTo>
                    <a:pt x="165100" y="5080"/>
                  </a:lnTo>
                  <a:lnTo>
                    <a:pt x="152400" y="5080"/>
                  </a:lnTo>
                  <a:close/>
                  <a:moveTo>
                    <a:pt x="177800" y="5080"/>
                  </a:moveTo>
                  <a:lnTo>
                    <a:pt x="190500" y="5080"/>
                  </a:lnTo>
                  <a:lnTo>
                    <a:pt x="177800" y="5080"/>
                  </a:lnTo>
                  <a:close/>
                  <a:moveTo>
                    <a:pt x="203200" y="5080"/>
                  </a:moveTo>
                  <a:lnTo>
                    <a:pt x="215900" y="5080"/>
                  </a:lnTo>
                  <a:lnTo>
                    <a:pt x="203200" y="5080"/>
                  </a:lnTo>
                  <a:close/>
                  <a:moveTo>
                    <a:pt x="228600" y="5080"/>
                  </a:moveTo>
                  <a:lnTo>
                    <a:pt x="241300" y="5080"/>
                  </a:lnTo>
                  <a:lnTo>
                    <a:pt x="228600" y="5080"/>
                  </a:lnTo>
                  <a:close/>
                  <a:moveTo>
                    <a:pt x="254000" y="5080"/>
                  </a:moveTo>
                  <a:lnTo>
                    <a:pt x="266700" y="5080"/>
                  </a:lnTo>
                  <a:lnTo>
                    <a:pt x="254000" y="5080"/>
                  </a:lnTo>
                  <a:close/>
                  <a:moveTo>
                    <a:pt x="279400" y="5080"/>
                  </a:moveTo>
                  <a:lnTo>
                    <a:pt x="292100" y="5080"/>
                  </a:lnTo>
                  <a:lnTo>
                    <a:pt x="279400" y="5080"/>
                  </a:lnTo>
                  <a:close/>
                  <a:moveTo>
                    <a:pt x="304800" y="5080"/>
                  </a:moveTo>
                  <a:lnTo>
                    <a:pt x="317500" y="5080"/>
                  </a:lnTo>
                  <a:lnTo>
                    <a:pt x="304800" y="5080"/>
                  </a:lnTo>
                  <a:close/>
                  <a:moveTo>
                    <a:pt x="330200" y="5080"/>
                  </a:moveTo>
                  <a:lnTo>
                    <a:pt x="342900" y="5080"/>
                  </a:lnTo>
                  <a:lnTo>
                    <a:pt x="330200" y="5080"/>
                  </a:lnTo>
                  <a:close/>
                  <a:moveTo>
                    <a:pt x="355600" y="5080"/>
                  </a:moveTo>
                  <a:lnTo>
                    <a:pt x="368300" y="5080"/>
                  </a:lnTo>
                  <a:lnTo>
                    <a:pt x="355600" y="5080"/>
                  </a:lnTo>
                  <a:close/>
                  <a:moveTo>
                    <a:pt x="381000" y="5080"/>
                  </a:moveTo>
                  <a:lnTo>
                    <a:pt x="393700" y="5080"/>
                  </a:lnTo>
                  <a:lnTo>
                    <a:pt x="381000" y="5080"/>
                  </a:lnTo>
                  <a:close/>
                  <a:moveTo>
                    <a:pt x="406400" y="5080"/>
                  </a:moveTo>
                  <a:lnTo>
                    <a:pt x="419100" y="5080"/>
                  </a:lnTo>
                  <a:lnTo>
                    <a:pt x="406400" y="5080"/>
                  </a:lnTo>
                  <a:close/>
                  <a:moveTo>
                    <a:pt x="431800" y="5080"/>
                  </a:moveTo>
                  <a:lnTo>
                    <a:pt x="444500" y="5080"/>
                  </a:lnTo>
                  <a:lnTo>
                    <a:pt x="431800" y="5080"/>
                  </a:lnTo>
                  <a:close/>
                  <a:moveTo>
                    <a:pt x="457200" y="5080"/>
                  </a:moveTo>
                  <a:lnTo>
                    <a:pt x="469900" y="5080"/>
                  </a:lnTo>
                  <a:lnTo>
                    <a:pt x="457200" y="5080"/>
                  </a:lnTo>
                  <a:close/>
                  <a:moveTo>
                    <a:pt x="482600" y="5080"/>
                  </a:moveTo>
                  <a:lnTo>
                    <a:pt x="495300" y="5080"/>
                  </a:lnTo>
                  <a:lnTo>
                    <a:pt x="482600" y="5080"/>
                  </a:lnTo>
                  <a:close/>
                  <a:moveTo>
                    <a:pt x="508000" y="5080"/>
                  </a:moveTo>
                  <a:lnTo>
                    <a:pt x="520700" y="5080"/>
                  </a:lnTo>
                  <a:lnTo>
                    <a:pt x="508000" y="5080"/>
                  </a:lnTo>
                  <a:close/>
                  <a:moveTo>
                    <a:pt x="533400" y="5080"/>
                  </a:moveTo>
                  <a:lnTo>
                    <a:pt x="546100" y="5080"/>
                  </a:lnTo>
                  <a:lnTo>
                    <a:pt x="533400" y="5080"/>
                  </a:lnTo>
                  <a:close/>
                  <a:moveTo>
                    <a:pt x="558800" y="5080"/>
                  </a:moveTo>
                  <a:lnTo>
                    <a:pt x="571500" y="5080"/>
                  </a:lnTo>
                  <a:lnTo>
                    <a:pt x="558800" y="5080"/>
                  </a:lnTo>
                  <a:close/>
                  <a:moveTo>
                    <a:pt x="584200" y="5080"/>
                  </a:moveTo>
                  <a:lnTo>
                    <a:pt x="596900" y="5080"/>
                  </a:lnTo>
                  <a:lnTo>
                    <a:pt x="584200" y="5080"/>
                  </a:lnTo>
                  <a:close/>
                  <a:moveTo>
                    <a:pt x="609600" y="5080"/>
                  </a:moveTo>
                  <a:lnTo>
                    <a:pt x="622300" y="5080"/>
                  </a:lnTo>
                  <a:lnTo>
                    <a:pt x="609600" y="5080"/>
                  </a:lnTo>
                  <a:close/>
                  <a:moveTo>
                    <a:pt x="635000" y="5080"/>
                  </a:moveTo>
                  <a:lnTo>
                    <a:pt x="647700" y="5080"/>
                  </a:lnTo>
                  <a:lnTo>
                    <a:pt x="635000" y="5080"/>
                  </a:lnTo>
                  <a:close/>
                  <a:moveTo>
                    <a:pt x="660400" y="5080"/>
                  </a:moveTo>
                  <a:lnTo>
                    <a:pt x="673100" y="5080"/>
                  </a:lnTo>
                  <a:lnTo>
                    <a:pt x="660400" y="5080"/>
                  </a:lnTo>
                  <a:close/>
                  <a:moveTo>
                    <a:pt x="685800" y="5080"/>
                  </a:moveTo>
                  <a:lnTo>
                    <a:pt x="698500" y="5080"/>
                  </a:lnTo>
                  <a:lnTo>
                    <a:pt x="685800" y="5080"/>
                  </a:lnTo>
                  <a:close/>
                  <a:moveTo>
                    <a:pt x="711200" y="5080"/>
                  </a:moveTo>
                  <a:lnTo>
                    <a:pt x="723900" y="5080"/>
                  </a:lnTo>
                  <a:lnTo>
                    <a:pt x="711200" y="5080"/>
                  </a:lnTo>
                  <a:close/>
                  <a:moveTo>
                    <a:pt x="736600" y="5080"/>
                  </a:moveTo>
                  <a:lnTo>
                    <a:pt x="749300" y="5080"/>
                  </a:lnTo>
                  <a:lnTo>
                    <a:pt x="736600" y="5080"/>
                  </a:lnTo>
                  <a:close/>
                  <a:moveTo>
                    <a:pt x="762000" y="5080"/>
                  </a:moveTo>
                  <a:lnTo>
                    <a:pt x="774700" y="5080"/>
                  </a:lnTo>
                  <a:lnTo>
                    <a:pt x="762000" y="5080"/>
                  </a:lnTo>
                  <a:close/>
                  <a:moveTo>
                    <a:pt x="787400" y="5080"/>
                  </a:moveTo>
                  <a:lnTo>
                    <a:pt x="800100" y="5080"/>
                  </a:lnTo>
                  <a:lnTo>
                    <a:pt x="787400" y="5080"/>
                  </a:lnTo>
                  <a:close/>
                  <a:moveTo>
                    <a:pt x="812800" y="5080"/>
                  </a:moveTo>
                  <a:lnTo>
                    <a:pt x="825500" y="5080"/>
                  </a:lnTo>
                  <a:lnTo>
                    <a:pt x="812800" y="5080"/>
                  </a:lnTo>
                  <a:close/>
                  <a:moveTo>
                    <a:pt x="838200" y="5080"/>
                  </a:moveTo>
                  <a:lnTo>
                    <a:pt x="850900" y="5080"/>
                  </a:lnTo>
                  <a:lnTo>
                    <a:pt x="838200" y="5080"/>
                  </a:lnTo>
                  <a:close/>
                  <a:moveTo>
                    <a:pt x="863600" y="5080"/>
                  </a:moveTo>
                  <a:lnTo>
                    <a:pt x="876300" y="5080"/>
                  </a:lnTo>
                  <a:lnTo>
                    <a:pt x="863600" y="5080"/>
                  </a:lnTo>
                  <a:close/>
                  <a:moveTo>
                    <a:pt x="889000" y="5080"/>
                  </a:moveTo>
                  <a:lnTo>
                    <a:pt x="901700" y="5080"/>
                  </a:lnTo>
                  <a:lnTo>
                    <a:pt x="889000" y="5080"/>
                  </a:lnTo>
                  <a:close/>
                  <a:moveTo>
                    <a:pt x="914400" y="5080"/>
                  </a:moveTo>
                  <a:lnTo>
                    <a:pt x="927100" y="5080"/>
                  </a:lnTo>
                  <a:lnTo>
                    <a:pt x="914400" y="5080"/>
                  </a:lnTo>
                  <a:close/>
                  <a:moveTo>
                    <a:pt x="939800" y="5080"/>
                  </a:moveTo>
                  <a:lnTo>
                    <a:pt x="952500" y="5080"/>
                  </a:lnTo>
                  <a:lnTo>
                    <a:pt x="939800" y="5080"/>
                  </a:lnTo>
                  <a:close/>
                  <a:moveTo>
                    <a:pt x="965200" y="5080"/>
                  </a:moveTo>
                  <a:lnTo>
                    <a:pt x="977900" y="5080"/>
                  </a:lnTo>
                  <a:lnTo>
                    <a:pt x="965200" y="5080"/>
                  </a:lnTo>
                  <a:close/>
                  <a:moveTo>
                    <a:pt x="990600" y="5080"/>
                  </a:moveTo>
                  <a:lnTo>
                    <a:pt x="1003300" y="5080"/>
                  </a:lnTo>
                  <a:lnTo>
                    <a:pt x="990600" y="5080"/>
                  </a:lnTo>
                  <a:close/>
                  <a:moveTo>
                    <a:pt x="1016000" y="5080"/>
                  </a:moveTo>
                  <a:lnTo>
                    <a:pt x="1028700" y="5080"/>
                  </a:lnTo>
                  <a:lnTo>
                    <a:pt x="1016000" y="5080"/>
                  </a:lnTo>
                  <a:close/>
                  <a:moveTo>
                    <a:pt x="1041400" y="5080"/>
                  </a:moveTo>
                  <a:lnTo>
                    <a:pt x="1054100" y="5080"/>
                  </a:lnTo>
                  <a:lnTo>
                    <a:pt x="1041400" y="5080"/>
                  </a:lnTo>
                  <a:close/>
                  <a:moveTo>
                    <a:pt x="1066800" y="5080"/>
                  </a:moveTo>
                  <a:lnTo>
                    <a:pt x="1079500" y="5080"/>
                  </a:lnTo>
                  <a:lnTo>
                    <a:pt x="1066800" y="5080"/>
                  </a:lnTo>
                  <a:close/>
                  <a:moveTo>
                    <a:pt x="1092200" y="5080"/>
                  </a:moveTo>
                  <a:lnTo>
                    <a:pt x="1104900" y="5080"/>
                  </a:lnTo>
                  <a:lnTo>
                    <a:pt x="1092200" y="5080"/>
                  </a:lnTo>
                  <a:close/>
                  <a:moveTo>
                    <a:pt x="1117600" y="5080"/>
                  </a:moveTo>
                  <a:lnTo>
                    <a:pt x="1130300" y="5080"/>
                  </a:lnTo>
                  <a:lnTo>
                    <a:pt x="1117600" y="5080"/>
                  </a:lnTo>
                  <a:close/>
                  <a:moveTo>
                    <a:pt x="1143000" y="5080"/>
                  </a:moveTo>
                  <a:lnTo>
                    <a:pt x="1155700" y="5080"/>
                  </a:lnTo>
                  <a:lnTo>
                    <a:pt x="1143000" y="5080"/>
                  </a:lnTo>
                  <a:close/>
                  <a:moveTo>
                    <a:pt x="1168400" y="5080"/>
                  </a:moveTo>
                  <a:lnTo>
                    <a:pt x="1181100" y="5080"/>
                  </a:lnTo>
                  <a:lnTo>
                    <a:pt x="1168400" y="5080"/>
                  </a:lnTo>
                  <a:close/>
                  <a:moveTo>
                    <a:pt x="1193800" y="5080"/>
                  </a:moveTo>
                  <a:lnTo>
                    <a:pt x="1206500" y="5080"/>
                  </a:lnTo>
                  <a:lnTo>
                    <a:pt x="1193800" y="5080"/>
                  </a:lnTo>
                  <a:close/>
                  <a:moveTo>
                    <a:pt x="1219200" y="5080"/>
                  </a:moveTo>
                  <a:lnTo>
                    <a:pt x="1231900" y="5080"/>
                  </a:lnTo>
                  <a:lnTo>
                    <a:pt x="1219200" y="5080"/>
                  </a:lnTo>
                  <a:close/>
                  <a:moveTo>
                    <a:pt x="1244600" y="5080"/>
                  </a:moveTo>
                  <a:lnTo>
                    <a:pt x="1257300" y="5080"/>
                  </a:lnTo>
                  <a:lnTo>
                    <a:pt x="1244600" y="5080"/>
                  </a:lnTo>
                  <a:close/>
                  <a:moveTo>
                    <a:pt x="1270000" y="5080"/>
                  </a:moveTo>
                  <a:lnTo>
                    <a:pt x="1282700" y="5080"/>
                  </a:lnTo>
                  <a:lnTo>
                    <a:pt x="1270000" y="5080"/>
                  </a:lnTo>
                  <a:close/>
                  <a:moveTo>
                    <a:pt x="1295400" y="5080"/>
                  </a:moveTo>
                  <a:lnTo>
                    <a:pt x="1308100" y="5080"/>
                  </a:lnTo>
                  <a:lnTo>
                    <a:pt x="1295400" y="5080"/>
                  </a:lnTo>
                  <a:close/>
                  <a:moveTo>
                    <a:pt x="1320800" y="5080"/>
                  </a:moveTo>
                  <a:lnTo>
                    <a:pt x="1333500" y="5080"/>
                  </a:lnTo>
                  <a:lnTo>
                    <a:pt x="1320800" y="5080"/>
                  </a:lnTo>
                  <a:close/>
                  <a:moveTo>
                    <a:pt x="1346200" y="5080"/>
                  </a:moveTo>
                  <a:lnTo>
                    <a:pt x="1358900" y="5080"/>
                  </a:lnTo>
                  <a:lnTo>
                    <a:pt x="1346200" y="5080"/>
                  </a:lnTo>
                  <a:close/>
                  <a:moveTo>
                    <a:pt x="1371600" y="5080"/>
                  </a:moveTo>
                  <a:lnTo>
                    <a:pt x="1384300" y="5080"/>
                  </a:lnTo>
                  <a:lnTo>
                    <a:pt x="1371600" y="5080"/>
                  </a:lnTo>
                  <a:close/>
                  <a:moveTo>
                    <a:pt x="1397000" y="5080"/>
                  </a:moveTo>
                  <a:lnTo>
                    <a:pt x="1409700" y="5080"/>
                  </a:lnTo>
                  <a:lnTo>
                    <a:pt x="1397000" y="5080"/>
                  </a:lnTo>
                  <a:close/>
                  <a:moveTo>
                    <a:pt x="1422400" y="5080"/>
                  </a:moveTo>
                  <a:lnTo>
                    <a:pt x="1435100" y="5080"/>
                  </a:lnTo>
                  <a:lnTo>
                    <a:pt x="1422400" y="5080"/>
                  </a:lnTo>
                  <a:close/>
                  <a:moveTo>
                    <a:pt x="1447800" y="5080"/>
                  </a:moveTo>
                  <a:lnTo>
                    <a:pt x="1460500" y="5080"/>
                  </a:lnTo>
                  <a:lnTo>
                    <a:pt x="1447800" y="5080"/>
                  </a:lnTo>
                  <a:close/>
                  <a:moveTo>
                    <a:pt x="1473200" y="5080"/>
                  </a:moveTo>
                  <a:lnTo>
                    <a:pt x="1485900" y="5080"/>
                  </a:lnTo>
                  <a:lnTo>
                    <a:pt x="1473200" y="5080"/>
                  </a:lnTo>
                  <a:close/>
                  <a:moveTo>
                    <a:pt x="1498600" y="5080"/>
                  </a:moveTo>
                  <a:lnTo>
                    <a:pt x="1511300" y="5080"/>
                  </a:lnTo>
                  <a:lnTo>
                    <a:pt x="1498600" y="5080"/>
                  </a:lnTo>
                  <a:close/>
                  <a:moveTo>
                    <a:pt x="1524000" y="5080"/>
                  </a:moveTo>
                  <a:lnTo>
                    <a:pt x="1536700" y="5080"/>
                  </a:lnTo>
                  <a:lnTo>
                    <a:pt x="1524000" y="5080"/>
                  </a:lnTo>
                  <a:close/>
                  <a:moveTo>
                    <a:pt x="1549400" y="5080"/>
                  </a:moveTo>
                  <a:lnTo>
                    <a:pt x="1562100" y="5080"/>
                  </a:lnTo>
                  <a:lnTo>
                    <a:pt x="1549400" y="5080"/>
                  </a:lnTo>
                  <a:close/>
                  <a:moveTo>
                    <a:pt x="1574800" y="5080"/>
                  </a:moveTo>
                  <a:lnTo>
                    <a:pt x="1587500" y="5080"/>
                  </a:lnTo>
                  <a:lnTo>
                    <a:pt x="1574800" y="5080"/>
                  </a:lnTo>
                  <a:close/>
                  <a:moveTo>
                    <a:pt x="1600200" y="5080"/>
                  </a:moveTo>
                  <a:lnTo>
                    <a:pt x="1612900" y="5080"/>
                  </a:lnTo>
                  <a:lnTo>
                    <a:pt x="1600200" y="5080"/>
                  </a:lnTo>
                  <a:close/>
                  <a:moveTo>
                    <a:pt x="1625600" y="5080"/>
                  </a:moveTo>
                  <a:lnTo>
                    <a:pt x="1638300" y="5080"/>
                  </a:lnTo>
                  <a:lnTo>
                    <a:pt x="1625600" y="5080"/>
                  </a:lnTo>
                  <a:close/>
                  <a:moveTo>
                    <a:pt x="1651000" y="5080"/>
                  </a:moveTo>
                  <a:lnTo>
                    <a:pt x="1663700" y="5080"/>
                  </a:lnTo>
                  <a:lnTo>
                    <a:pt x="1651000" y="5080"/>
                  </a:lnTo>
                  <a:close/>
                  <a:moveTo>
                    <a:pt x="1676400" y="5080"/>
                  </a:moveTo>
                  <a:lnTo>
                    <a:pt x="1689100" y="5080"/>
                  </a:lnTo>
                  <a:lnTo>
                    <a:pt x="1676400" y="5080"/>
                  </a:lnTo>
                  <a:close/>
                  <a:moveTo>
                    <a:pt x="1701800" y="5080"/>
                  </a:moveTo>
                  <a:lnTo>
                    <a:pt x="1714500" y="5080"/>
                  </a:lnTo>
                  <a:lnTo>
                    <a:pt x="1701800" y="5080"/>
                  </a:lnTo>
                  <a:close/>
                  <a:moveTo>
                    <a:pt x="1727200" y="5080"/>
                  </a:moveTo>
                  <a:lnTo>
                    <a:pt x="1739900" y="5080"/>
                  </a:lnTo>
                  <a:lnTo>
                    <a:pt x="1727200" y="5080"/>
                  </a:lnTo>
                  <a:close/>
                  <a:moveTo>
                    <a:pt x="1752600" y="5080"/>
                  </a:moveTo>
                  <a:lnTo>
                    <a:pt x="1765300" y="5080"/>
                  </a:lnTo>
                  <a:lnTo>
                    <a:pt x="1752600" y="5080"/>
                  </a:lnTo>
                  <a:close/>
                  <a:moveTo>
                    <a:pt x="1778000" y="5080"/>
                  </a:moveTo>
                  <a:lnTo>
                    <a:pt x="1790700" y="5080"/>
                  </a:lnTo>
                  <a:lnTo>
                    <a:pt x="1778000" y="5080"/>
                  </a:lnTo>
                  <a:close/>
                  <a:moveTo>
                    <a:pt x="1803400" y="5080"/>
                  </a:moveTo>
                  <a:lnTo>
                    <a:pt x="1816100" y="5080"/>
                  </a:lnTo>
                  <a:lnTo>
                    <a:pt x="1803400" y="5080"/>
                  </a:lnTo>
                  <a:close/>
                  <a:moveTo>
                    <a:pt x="1828800" y="5080"/>
                  </a:moveTo>
                  <a:lnTo>
                    <a:pt x="1841500" y="5080"/>
                  </a:lnTo>
                  <a:lnTo>
                    <a:pt x="1828800" y="5080"/>
                  </a:lnTo>
                  <a:close/>
                  <a:moveTo>
                    <a:pt x="1854200" y="5080"/>
                  </a:moveTo>
                  <a:lnTo>
                    <a:pt x="1866900" y="5080"/>
                  </a:lnTo>
                  <a:lnTo>
                    <a:pt x="1854200" y="5080"/>
                  </a:lnTo>
                  <a:close/>
                  <a:moveTo>
                    <a:pt x="1879600" y="5080"/>
                  </a:moveTo>
                  <a:lnTo>
                    <a:pt x="1892300" y="5080"/>
                  </a:lnTo>
                  <a:lnTo>
                    <a:pt x="1879600" y="5080"/>
                  </a:lnTo>
                  <a:close/>
                  <a:moveTo>
                    <a:pt x="1905000" y="5080"/>
                  </a:moveTo>
                  <a:lnTo>
                    <a:pt x="1917700" y="5080"/>
                  </a:lnTo>
                  <a:lnTo>
                    <a:pt x="1905000" y="5080"/>
                  </a:lnTo>
                  <a:close/>
                  <a:moveTo>
                    <a:pt x="1930400" y="5080"/>
                  </a:moveTo>
                  <a:lnTo>
                    <a:pt x="1943100" y="5080"/>
                  </a:lnTo>
                  <a:lnTo>
                    <a:pt x="1930400" y="5080"/>
                  </a:lnTo>
                  <a:close/>
                  <a:moveTo>
                    <a:pt x="1955800" y="5080"/>
                  </a:moveTo>
                  <a:lnTo>
                    <a:pt x="1968500" y="5080"/>
                  </a:lnTo>
                  <a:lnTo>
                    <a:pt x="1955800" y="5080"/>
                  </a:lnTo>
                  <a:close/>
                  <a:moveTo>
                    <a:pt x="1981200" y="5080"/>
                  </a:moveTo>
                  <a:lnTo>
                    <a:pt x="1993900" y="5080"/>
                  </a:lnTo>
                  <a:lnTo>
                    <a:pt x="1981200" y="5080"/>
                  </a:lnTo>
                  <a:close/>
                  <a:moveTo>
                    <a:pt x="2006600" y="5080"/>
                  </a:moveTo>
                  <a:lnTo>
                    <a:pt x="2019300" y="5080"/>
                  </a:lnTo>
                  <a:lnTo>
                    <a:pt x="2006600" y="5080"/>
                  </a:lnTo>
                  <a:close/>
                  <a:moveTo>
                    <a:pt x="2032000" y="5080"/>
                  </a:moveTo>
                  <a:lnTo>
                    <a:pt x="2044700" y="5080"/>
                  </a:lnTo>
                  <a:lnTo>
                    <a:pt x="2032000" y="5080"/>
                  </a:lnTo>
                  <a:close/>
                  <a:moveTo>
                    <a:pt x="2057400" y="5080"/>
                  </a:moveTo>
                  <a:lnTo>
                    <a:pt x="2070100" y="5080"/>
                  </a:lnTo>
                  <a:lnTo>
                    <a:pt x="2057400" y="5080"/>
                  </a:lnTo>
                  <a:close/>
                  <a:moveTo>
                    <a:pt x="2082800" y="5080"/>
                  </a:moveTo>
                  <a:lnTo>
                    <a:pt x="2095500" y="5080"/>
                  </a:lnTo>
                  <a:lnTo>
                    <a:pt x="2082800" y="5080"/>
                  </a:lnTo>
                  <a:close/>
                  <a:moveTo>
                    <a:pt x="2108200" y="5080"/>
                  </a:moveTo>
                  <a:lnTo>
                    <a:pt x="2120900" y="5080"/>
                  </a:lnTo>
                  <a:lnTo>
                    <a:pt x="2108200" y="5080"/>
                  </a:lnTo>
                  <a:close/>
                  <a:moveTo>
                    <a:pt x="2133600" y="5080"/>
                  </a:moveTo>
                  <a:lnTo>
                    <a:pt x="2146300" y="5080"/>
                  </a:lnTo>
                  <a:lnTo>
                    <a:pt x="2133600" y="5080"/>
                  </a:lnTo>
                  <a:close/>
                  <a:moveTo>
                    <a:pt x="2159000" y="5080"/>
                  </a:moveTo>
                  <a:lnTo>
                    <a:pt x="2171700" y="5080"/>
                  </a:lnTo>
                  <a:lnTo>
                    <a:pt x="2159000" y="5080"/>
                  </a:lnTo>
                  <a:close/>
                  <a:moveTo>
                    <a:pt x="2184400" y="5080"/>
                  </a:moveTo>
                  <a:lnTo>
                    <a:pt x="2197100" y="5080"/>
                  </a:lnTo>
                  <a:lnTo>
                    <a:pt x="2184400" y="5080"/>
                  </a:lnTo>
                  <a:close/>
                  <a:moveTo>
                    <a:pt x="2209800" y="5080"/>
                  </a:moveTo>
                  <a:lnTo>
                    <a:pt x="2222500" y="5080"/>
                  </a:lnTo>
                  <a:lnTo>
                    <a:pt x="2209800" y="5080"/>
                  </a:lnTo>
                  <a:close/>
                  <a:moveTo>
                    <a:pt x="2235200" y="5080"/>
                  </a:moveTo>
                  <a:lnTo>
                    <a:pt x="2247900" y="5080"/>
                  </a:lnTo>
                  <a:lnTo>
                    <a:pt x="2235200" y="5080"/>
                  </a:lnTo>
                  <a:close/>
                  <a:moveTo>
                    <a:pt x="2260600" y="5080"/>
                  </a:moveTo>
                  <a:lnTo>
                    <a:pt x="2273300" y="5080"/>
                  </a:lnTo>
                  <a:lnTo>
                    <a:pt x="2260600" y="5080"/>
                  </a:lnTo>
                  <a:close/>
                  <a:moveTo>
                    <a:pt x="2286000" y="5080"/>
                  </a:moveTo>
                  <a:lnTo>
                    <a:pt x="2298700" y="5080"/>
                  </a:lnTo>
                  <a:lnTo>
                    <a:pt x="2286000" y="5080"/>
                  </a:lnTo>
                  <a:close/>
                  <a:moveTo>
                    <a:pt x="2311400" y="5080"/>
                  </a:moveTo>
                  <a:lnTo>
                    <a:pt x="2324100" y="5080"/>
                  </a:lnTo>
                  <a:lnTo>
                    <a:pt x="2311400" y="5080"/>
                  </a:lnTo>
                  <a:close/>
                  <a:moveTo>
                    <a:pt x="2336800" y="5080"/>
                  </a:moveTo>
                  <a:lnTo>
                    <a:pt x="2349500" y="5080"/>
                  </a:lnTo>
                  <a:lnTo>
                    <a:pt x="2336800" y="5080"/>
                  </a:lnTo>
                  <a:close/>
                  <a:moveTo>
                    <a:pt x="2362200" y="5080"/>
                  </a:moveTo>
                  <a:lnTo>
                    <a:pt x="2374900" y="5080"/>
                  </a:lnTo>
                  <a:lnTo>
                    <a:pt x="2362200" y="5080"/>
                  </a:lnTo>
                  <a:close/>
                  <a:moveTo>
                    <a:pt x="2387600" y="5080"/>
                  </a:moveTo>
                  <a:lnTo>
                    <a:pt x="2400300" y="5080"/>
                  </a:lnTo>
                  <a:lnTo>
                    <a:pt x="2387600" y="5080"/>
                  </a:lnTo>
                  <a:close/>
                  <a:moveTo>
                    <a:pt x="2413000" y="5080"/>
                  </a:moveTo>
                  <a:lnTo>
                    <a:pt x="2425700" y="5080"/>
                  </a:lnTo>
                  <a:lnTo>
                    <a:pt x="2413000" y="5080"/>
                  </a:lnTo>
                  <a:close/>
                  <a:moveTo>
                    <a:pt x="2438400" y="5080"/>
                  </a:moveTo>
                  <a:lnTo>
                    <a:pt x="2451100" y="5080"/>
                  </a:lnTo>
                  <a:lnTo>
                    <a:pt x="2438400" y="5080"/>
                  </a:lnTo>
                  <a:close/>
                  <a:moveTo>
                    <a:pt x="2463800" y="5080"/>
                  </a:moveTo>
                  <a:lnTo>
                    <a:pt x="2476500" y="5080"/>
                  </a:lnTo>
                  <a:lnTo>
                    <a:pt x="2463800" y="5080"/>
                  </a:lnTo>
                  <a:close/>
                  <a:moveTo>
                    <a:pt x="2489200" y="5080"/>
                  </a:moveTo>
                  <a:lnTo>
                    <a:pt x="2501900" y="5080"/>
                  </a:lnTo>
                  <a:lnTo>
                    <a:pt x="2489200" y="5080"/>
                  </a:lnTo>
                  <a:close/>
                  <a:moveTo>
                    <a:pt x="2514600" y="5080"/>
                  </a:moveTo>
                  <a:lnTo>
                    <a:pt x="2527300" y="5080"/>
                  </a:lnTo>
                  <a:lnTo>
                    <a:pt x="2514600" y="5080"/>
                  </a:lnTo>
                  <a:close/>
                  <a:moveTo>
                    <a:pt x="2540000" y="5080"/>
                  </a:moveTo>
                  <a:lnTo>
                    <a:pt x="2552700" y="5080"/>
                  </a:lnTo>
                  <a:lnTo>
                    <a:pt x="2540000" y="5080"/>
                  </a:lnTo>
                  <a:close/>
                  <a:moveTo>
                    <a:pt x="2565400" y="5080"/>
                  </a:moveTo>
                  <a:lnTo>
                    <a:pt x="2578100" y="5080"/>
                  </a:lnTo>
                  <a:lnTo>
                    <a:pt x="2565400" y="5080"/>
                  </a:lnTo>
                  <a:close/>
                  <a:moveTo>
                    <a:pt x="2590800" y="5080"/>
                  </a:moveTo>
                  <a:lnTo>
                    <a:pt x="2603500" y="5080"/>
                  </a:lnTo>
                  <a:lnTo>
                    <a:pt x="2590800" y="5080"/>
                  </a:lnTo>
                  <a:close/>
                  <a:moveTo>
                    <a:pt x="2616200" y="5080"/>
                  </a:moveTo>
                  <a:lnTo>
                    <a:pt x="2628900" y="5080"/>
                  </a:lnTo>
                  <a:lnTo>
                    <a:pt x="2616200" y="5080"/>
                  </a:lnTo>
                  <a:close/>
                  <a:moveTo>
                    <a:pt x="2641600" y="5080"/>
                  </a:moveTo>
                  <a:lnTo>
                    <a:pt x="2654300" y="5080"/>
                  </a:lnTo>
                  <a:lnTo>
                    <a:pt x="2641600" y="5080"/>
                  </a:lnTo>
                  <a:close/>
                  <a:moveTo>
                    <a:pt x="2667000" y="5080"/>
                  </a:moveTo>
                  <a:lnTo>
                    <a:pt x="2679700" y="5080"/>
                  </a:lnTo>
                  <a:lnTo>
                    <a:pt x="2667000" y="5080"/>
                  </a:lnTo>
                  <a:close/>
                  <a:moveTo>
                    <a:pt x="2692400" y="5080"/>
                  </a:moveTo>
                  <a:lnTo>
                    <a:pt x="2705100" y="5080"/>
                  </a:lnTo>
                  <a:lnTo>
                    <a:pt x="2692400" y="5080"/>
                  </a:lnTo>
                  <a:close/>
                  <a:moveTo>
                    <a:pt x="2717800" y="5080"/>
                  </a:moveTo>
                  <a:lnTo>
                    <a:pt x="2730500" y="5080"/>
                  </a:lnTo>
                  <a:lnTo>
                    <a:pt x="2717800" y="5080"/>
                  </a:lnTo>
                  <a:close/>
                  <a:moveTo>
                    <a:pt x="2743200" y="5080"/>
                  </a:moveTo>
                  <a:lnTo>
                    <a:pt x="2755900" y="5080"/>
                  </a:lnTo>
                  <a:lnTo>
                    <a:pt x="2743200" y="5080"/>
                  </a:lnTo>
                  <a:close/>
                  <a:moveTo>
                    <a:pt x="2768600" y="5080"/>
                  </a:moveTo>
                  <a:lnTo>
                    <a:pt x="2781300" y="5080"/>
                  </a:lnTo>
                  <a:lnTo>
                    <a:pt x="2768600" y="5080"/>
                  </a:lnTo>
                  <a:close/>
                  <a:moveTo>
                    <a:pt x="2794000" y="5080"/>
                  </a:moveTo>
                  <a:lnTo>
                    <a:pt x="2806700" y="5080"/>
                  </a:lnTo>
                  <a:lnTo>
                    <a:pt x="2794000" y="5080"/>
                  </a:lnTo>
                  <a:close/>
                  <a:moveTo>
                    <a:pt x="2819400" y="5080"/>
                  </a:moveTo>
                  <a:lnTo>
                    <a:pt x="2832100" y="5080"/>
                  </a:lnTo>
                  <a:lnTo>
                    <a:pt x="2819400" y="5080"/>
                  </a:lnTo>
                  <a:close/>
                  <a:moveTo>
                    <a:pt x="2844800" y="5080"/>
                  </a:moveTo>
                  <a:lnTo>
                    <a:pt x="2857500" y="5080"/>
                  </a:lnTo>
                  <a:lnTo>
                    <a:pt x="2844800" y="5080"/>
                  </a:lnTo>
                  <a:close/>
                  <a:moveTo>
                    <a:pt x="2870200" y="5080"/>
                  </a:moveTo>
                  <a:lnTo>
                    <a:pt x="2882900" y="5080"/>
                  </a:lnTo>
                  <a:lnTo>
                    <a:pt x="2870200" y="5080"/>
                  </a:lnTo>
                  <a:close/>
                  <a:moveTo>
                    <a:pt x="2895600" y="5080"/>
                  </a:moveTo>
                  <a:lnTo>
                    <a:pt x="2908300" y="5080"/>
                  </a:lnTo>
                  <a:lnTo>
                    <a:pt x="2895600" y="5080"/>
                  </a:lnTo>
                  <a:close/>
                  <a:moveTo>
                    <a:pt x="2921000" y="5080"/>
                  </a:moveTo>
                  <a:lnTo>
                    <a:pt x="2933700" y="5080"/>
                  </a:lnTo>
                  <a:lnTo>
                    <a:pt x="2921000" y="5080"/>
                  </a:lnTo>
                  <a:close/>
                  <a:moveTo>
                    <a:pt x="2946400" y="5080"/>
                  </a:moveTo>
                  <a:lnTo>
                    <a:pt x="2959100" y="5080"/>
                  </a:lnTo>
                  <a:lnTo>
                    <a:pt x="2946400" y="5080"/>
                  </a:lnTo>
                  <a:close/>
                  <a:moveTo>
                    <a:pt x="2971800" y="5080"/>
                  </a:moveTo>
                  <a:lnTo>
                    <a:pt x="2984500" y="5080"/>
                  </a:lnTo>
                  <a:lnTo>
                    <a:pt x="2971800" y="5080"/>
                  </a:lnTo>
                  <a:close/>
                  <a:moveTo>
                    <a:pt x="2997200" y="5080"/>
                  </a:moveTo>
                  <a:lnTo>
                    <a:pt x="3009900" y="5080"/>
                  </a:lnTo>
                  <a:lnTo>
                    <a:pt x="2997200" y="5080"/>
                  </a:lnTo>
                  <a:close/>
                  <a:moveTo>
                    <a:pt x="3022600" y="5080"/>
                  </a:moveTo>
                  <a:lnTo>
                    <a:pt x="3035300" y="5080"/>
                  </a:lnTo>
                  <a:lnTo>
                    <a:pt x="3022600" y="5080"/>
                  </a:lnTo>
                  <a:close/>
                  <a:moveTo>
                    <a:pt x="3048000" y="5080"/>
                  </a:moveTo>
                  <a:lnTo>
                    <a:pt x="3060700" y="5080"/>
                  </a:lnTo>
                  <a:lnTo>
                    <a:pt x="3048000" y="5080"/>
                  </a:lnTo>
                  <a:close/>
                  <a:moveTo>
                    <a:pt x="3073400" y="5080"/>
                  </a:moveTo>
                  <a:lnTo>
                    <a:pt x="3086100" y="5080"/>
                  </a:lnTo>
                  <a:lnTo>
                    <a:pt x="3073400" y="5080"/>
                  </a:lnTo>
                  <a:close/>
                  <a:moveTo>
                    <a:pt x="3098800" y="5080"/>
                  </a:moveTo>
                  <a:lnTo>
                    <a:pt x="3111500" y="5080"/>
                  </a:lnTo>
                  <a:lnTo>
                    <a:pt x="3098800" y="5080"/>
                  </a:lnTo>
                  <a:close/>
                  <a:moveTo>
                    <a:pt x="3124200" y="5080"/>
                  </a:moveTo>
                  <a:lnTo>
                    <a:pt x="3136900" y="5080"/>
                  </a:lnTo>
                  <a:lnTo>
                    <a:pt x="3124200" y="5080"/>
                  </a:lnTo>
                  <a:close/>
                  <a:moveTo>
                    <a:pt x="3149600" y="5080"/>
                  </a:moveTo>
                  <a:lnTo>
                    <a:pt x="3162300" y="5080"/>
                  </a:lnTo>
                  <a:lnTo>
                    <a:pt x="3149600" y="5080"/>
                  </a:lnTo>
                  <a:close/>
                  <a:moveTo>
                    <a:pt x="3175000" y="5080"/>
                  </a:moveTo>
                  <a:lnTo>
                    <a:pt x="3187700" y="5080"/>
                  </a:lnTo>
                  <a:lnTo>
                    <a:pt x="3175000" y="5080"/>
                  </a:lnTo>
                  <a:close/>
                  <a:moveTo>
                    <a:pt x="3200400" y="5080"/>
                  </a:moveTo>
                  <a:lnTo>
                    <a:pt x="3213100" y="5080"/>
                  </a:lnTo>
                  <a:lnTo>
                    <a:pt x="3200400" y="5080"/>
                  </a:lnTo>
                  <a:close/>
                  <a:moveTo>
                    <a:pt x="3225800" y="5080"/>
                  </a:moveTo>
                  <a:lnTo>
                    <a:pt x="3238500" y="5080"/>
                  </a:lnTo>
                  <a:lnTo>
                    <a:pt x="3225800" y="5080"/>
                  </a:lnTo>
                  <a:close/>
                  <a:moveTo>
                    <a:pt x="3251200" y="5080"/>
                  </a:moveTo>
                  <a:lnTo>
                    <a:pt x="3263900" y="5080"/>
                  </a:lnTo>
                  <a:lnTo>
                    <a:pt x="3251200" y="5080"/>
                  </a:lnTo>
                  <a:close/>
                  <a:moveTo>
                    <a:pt x="3276600" y="5080"/>
                  </a:moveTo>
                  <a:lnTo>
                    <a:pt x="3289300" y="5080"/>
                  </a:lnTo>
                  <a:lnTo>
                    <a:pt x="3276600" y="5080"/>
                  </a:lnTo>
                  <a:close/>
                  <a:moveTo>
                    <a:pt x="3302000" y="5080"/>
                  </a:moveTo>
                  <a:lnTo>
                    <a:pt x="3314700" y="5080"/>
                  </a:lnTo>
                  <a:lnTo>
                    <a:pt x="3302000" y="5080"/>
                  </a:lnTo>
                  <a:close/>
                  <a:moveTo>
                    <a:pt x="3327400" y="5080"/>
                  </a:moveTo>
                  <a:lnTo>
                    <a:pt x="3340100" y="5080"/>
                  </a:lnTo>
                  <a:lnTo>
                    <a:pt x="3327400" y="5080"/>
                  </a:lnTo>
                  <a:close/>
                  <a:moveTo>
                    <a:pt x="3352800" y="5080"/>
                  </a:moveTo>
                  <a:lnTo>
                    <a:pt x="3365500" y="5080"/>
                  </a:lnTo>
                  <a:lnTo>
                    <a:pt x="3352800" y="5080"/>
                  </a:lnTo>
                  <a:close/>
                  <a:moveTo>
                    <a:pt x="3378200" y="5080"/>
                  </a:moveTo>
                  <a:lnTo>
                    <a:pt x="3390900" y="5080"/>
                  </a:lnTo>
                  <a:lnTo>
                    <a:pt x="3378200" y="5080"/>
                  </a:lnTo>
                  <a:close/>
                  <a:moveTo>
                    <a:pt x="3403600" y="5080"/>
                  </a:moveTo>
                  <a:lnTo>
                    <a:pt x="3416300" y="5080"/>
                  </a:lnTo>
                  <a:lnTo>
                    <a:pt x="3403600" y="5080"/>
                  </a:lnTo>
                  <a:close/>
                  <a:moveTo>
                    <a:pt x="3429000" y="5080"/>
                  </a:moveTo>
                  <a:lnTo>
                    <a:pt x="3441700" y="5080"/>
                  </a:lnTo>
                  <a:lnTo>
                    <a:pt x="3429000" y="5080"/>
                  </a:lnTo>
                  <a:close/>
                  <a:moveTo>
                    <a:pt x="3454400" y="5080"/>
                  </a:moveTo>
                  <a:lnTo>
                    <a:pt x="3467100" y="5080"/>
                  </a:lnTo>
                  <a:lnTo>
                    <a:pt x="3454400" y="5080"/>
                  </a:lnTo>
                  <a:close/>
                  <a:moveTo>
                    <a:pt x="3479800" y="5080"/>
                  </a:moveTo>
                  <a:lnTo>
                    <a:pt x="3492500" y="5080"/>
                  </a:lnTo>
                  <a:lnTo>
                    <a:pt x="3479800" y="5080"/>
                  </a:lnTo>
                  <a:close/>
                  <a:moveTo>
                    <a:pt x="3505200" y="5080"/>
                  </a:moveTo>
                  <a:lnTo>
                    <a:pt x="3517900" y="5080"/>
                  </a:lnTo>
                  <a:lnTo>
                    <a:pt x="3505200" y="5080"/>
                  </a:lnTo>
                  <a:close/>
                  <a:moveTo>
                    <a:pt x="3530600" y="5080"/>
                  </a:moveTo>
                  <a:lnTo>
                    <a:pt x="3543300" y="5080"/>
                  </a:lnTo>
                  <a:lnTo>
                    <a:pt x="3530600" y="5080"/>
                  </a:lnTo>
                  <a:close/>
                  <a:moveTo>
                    <a:pt x="3556000" y="5080"/>
                  </a:moveTo>
                  <a:lnTo>
                    <a:pt x="3568700" y="5080"/>
                  </a:lnTo>
                  <a:lnTo>
                    <a:pt x="3556000" y="5080"/>
                  </a:lnTo>
                  <a:close/>
                  <a:moveTo>
                    <a:pt x="3581400" y="5080"/>
                  </a:moveTo>
                  <a:lnTo>
                    <a:pt x="3594100" y="5080"/>
                  </a:lnTo>
                  <a:lnTo>
                    <a:pt x="3581400" y="5080"/>
                  </a:lnTo>
                  <a:close/>
                  <a:moveTo>
                    <a:pt x="3606800" y="5080"/>
                  </a:moveTo>
                  <a:lnTo>
                    <a:pt x="3619500" y="5080"/>
                  </a:lnTo>
                  <a:lnTo>
                    <a:pt x="3606800" y="5080"/>
                  </a:lnTo>
                  <a:close/>
                  <a:moveTo>
                    <a:pt x="3632200" y="5080"/>
                  </a:moveTo>
                  <a:lnTo>
                    <a:pt x="3644900" y="5080"/>
                  </a:lnTo>
                  <a:lnTo>
                    <a:pt x="3632200" y="5080"/>
                  </a:lnTo>
                  <a:close/>
                  <a:moveTo>
                    <a:pt x="3657600" y="5080"/>
                  </a:moveTo>
                  <a:lnTo>
                    <a:pt x="3670300" y="5080"/>
                  </a:lnTo>
                  <a:lnTo>
                    <a:pt x="3657600" y="5080"/>
                  </a:lnTo>
                  <a:close/>
                  <a:moveTo>
                    <a:pt x="3683000" y="5080"/>
                  </a:moveTo>
                  <a:lnTo>
                    <a:pt x="3695700" y="5080"/>
                  </a:lnTo>
                  <a:lnTo>
                    <a:pt x="3683000" y="5080"/>
                  </a:lnTo>
                  <a:close/>
                  <a:moveTo>
                    <a:pt x="3708400" y="5080"/>
                  </a:moveTo>
                  <a:lnTo>
                    <a:pt x="3721100" y="5080"/>
                  </a:lnTo>
                  <a:lnTo>
                    <a:pt x="3708400" y="5080"/>
                  </a:lnTo>
                  <a:close/>
                  <a:moveTo>
                    <a:pt x="3733800" y="5080"/>
                  </a:moveTo>
                  <a:lnTo>
                    <a:pt x="3746500" y="5080"/>
                  </a:lnTo>
                  <a:lnTo>
                    <a:pt x="3733800" y="5080"/>
                  </a:lnTo>
                  <a:close/>
                  <a:moveTo>
                    <a:pt x="3759200" y="5080"/>
                  </a:moveTo>
                  <a:lnTo>
                    <a:pt x="3771900" y="5080"/>
                  </a:lnTo>
                  <a:lnTo>
                    <a:pt x="3759200" y="5080"/>
                  </a:lnTo>
                  <a:close/>
                  <a:moveTo>
                    <a:pt x="3784600" y="5080"/>
                  </a:moveTo>
                  <a:lnTo>
                    <a:pt x="3797300" y="5080"/>
                  </a:lnTo>
                  <a:lnTo>
                    <a:pt x="3784600" y="5080"/>
                  </a:lnTo>
                  <a:close/>
                  <a:moveTo>
                    <a:pt x="3810000" y="5080"/>
                  </a:moveTo>
                  <a:lnTo>
                    <a:pt x="3822700" y="5080"/>
                  </a:lnTo>
                  <a:lnTo>
                    <a:pt x="3810000" y="5080"/>
                  </a:lnTo>
                  <a:close/>
                  <a:moveTo>
                    <a:pt x="3835400" y="5080"/>
                  </a:moveTo>
                  <a:lnTo>
                    <a:pt x="3848100" y="5080"/>
                  </a:lnTo>
                  <a:lnTo>
                    <a:pt x="3835400" y="5080"/>
                  </a:lnTo>
                  <a:close/>
                  <a:moveTo>
                    <a:pt x="3860800" y="5080"/>
                  </a:moveTo>
                  <a:lnTo>
                    <a:pt x="3873500" y="5080"/>
                  </a:lnTo>
                  <a:lnTo>
                    <a:pt x="3860800" y="5080"/>
                  </a:lnTo>
                  <a:close/>
                  <a:moveTo>
                    <a:pt x="3886200" y="5080"/>
                  </a:moveTo>
                  <a:lnTo>
                    <a:pt x="3898900" y="5080"/>
                  </a:lnTo>
                  <a:lnTo>
                    <a:pt x="3886200" y="5080"/>
                  </a:lnTo>
                  <a:close/>
                  <a:moveTo>
                    <a:pt x="3911600" y="5080"/>
                  </a:moveTo>
                  <a:lnTo>
                    <a:pt x="3924300" y="5080"/>
                  </a:lnTo>
                  <a:lnTo>
                    <a:pt x="3911600" y="5080"/>
                  </a:lnTo>
                  <a:close/>
                  <a:moveTo>
                    <a:pt x="3937000" y="5080"/>
                  </a:moveTo>
                  <a:lnTo>
                    <a:pt x="3949700" y="5080"/>
                  </a:lnTo>
                  <a:lnTo>
                    <a:pt x="3937000" y="5080"/>
                  </a:lnTo>
                  <a:close/>
                  <a:moveTo>
                    <a:pt x="3962400" y="5080"/>
                  </a:moveTo>
                  <a:lnTo>
                    <a:pt x="3975100" y="5080"/>
                  </a:lnTo>
                  <a:lnTo>
                    <a:pt x="3962400" y="5080"/>
                  </a:lnTo>
                  <a:close/>
                  <a:moveTo>
                    <a:pt x="3987800" y="5080"/>
                  </a:moveTo>
                  <a:lnTo>
                    <a:pt x="4000500" y="5080"/>
                  </a:lnTo>
                  <a:lnTo>
                    <a:pt x="3987800" y="5080"/>
                  </a:lnTo>
                  <a:close/>
                  <a:moveTo>
                    <a:pt x="4013200" y="5080"/>
                  </a:moveTo>
                  <a:lnTo>
                    <a:pt x="4025900" y="5080"/>
                  </a:lnTo>
                  <a:lnTo>
                    <a:pt x="4013200" y="5080"/>
                  </a:lnTo>
                  <a:close/>
                  <a:moveTo>
                    <a:pt x="4038600" y="5080"/>
                  </a:moveTo>
                  <a:lnTo>
                    <a:pt x="4051300" y="5080"/>
                  </a:lnTo>
                  <a:lnTo>
                    <a:pt x="4038600" y="5080"/>
                  </a:lnTo>
                  <a:close/>
                  <a:moveTo>
                    <a:pt x="4064000" y="5080"/>
                  </a:moveTo>
                  <a:lnTo>
                    <a:pt x="4076700" y="5080"/>
                  </a:lnTo>
                  <a:lnTo>
                    <a:pt x="4064000" y="5080"/>
                  </a:lnTo>
                  <a:close/>
                  <a:moveTo>
                    <a:pt x="4089400" y="5080"/>
                  </a:moveTo>
                  <a:lnTo>
                    <a:pt x="4102100" y="5080"/>
                  </a:lnTo>
                  <a:lnTo>
                    <a:pt x="4089400" y="5080"/>
                  </a:lnTo>
                  <a:close/>
                  <a:moveTo>
                    <a:pt x="4114800" y="5080"/>
                  </a:moveTo>
                  <a:lnTo>
                    <a:pt x="4127500" y="5080"/>
                  </a:lnTo>
                  <a:lnTo>
                    <a:pt x="4114800" y="5080"/>
                  </a:lnTo>
                  <a:close/>
                  <a:moveTo>
                    <a:pt x="4140200" y="5080"/>
                  </a:moveTo>
                  <a:lnTo>
                    <a:pt x="4152900" y="5080"/>
                  </a:lnTo>
                  <a:lnTo>
                    <a:pt x="4140200" y="5080"/>
                  </a:lnTo>
                  <a:close/>
                  <a:moveTo>
                    <a:pt x="4165600" y="5080"/>
                  </a:moveTo>
                  <a:lnTo>
                    <a:pt x="4178300" y="5080"/>
                  </a:lnTo>
                  <a:lnTo>
                    <a:pt x="4165600" y="5080"/>
                  </a:lnTo>
                  <a:close/>
                  <a:moveTo>
                    <a:pt x="4191000" y="5080"/>
                  </a:moveTo>
                  <a:lnTo>
                    <a:pt x="4203700" y="5080"/>
                  </a:lnTo>
                  <a:lnTo>
                    <a:pt x="4191000" y="5080"/>
                  </a:lnTo>
                  <a:close/>
                  <a:moveTo>
                    <a:pt x="4216400" y="5080"/>
                  </a:moveTo>
                  <a:lnTo>
                    <a:pt x="4229100" y="5080"/>
                  </a:lnTo>
                  <a:lnTo>
                    <a:pt x="4216400" y="5080"/>
                  </a:lnTo>
                  <a:close/>
                  <a:moveTo>
                    <a:pt x="4241800" y="5080"/>
                  </a:moveTo>
                  <a:lnTo>
                    <a:pt x="4254500" y="5080"/>
                  </a:lnTo>
                  <a:lnTo>
                    <a:pt x="4241800" y="5080"/>
                  </a:lnTo>
                  <a:close/>
                  <a:moveTo>
                    <a:pt x="4267200" y="5080"/>
                  </a:moveTo>
                  <a:lnTo>
                    <a:pt x="4279900" y="5080"/>
                  </a:lnTo>
                  <a:lnTo>
                    <a:pt x="4267200" y="5080"/>
                  </a:lnTo>
                  <a:close/>
                  <a:moveTo>
                    <a:pt x="4292600" y="5080"/>
                  </a:moveTo>
                  <a:lnTo>
                    <a:pt x="4305300" y="5080"/>
                  </a:lnTo>
                  <a:lnTo>
                    <a:pt x="4292600" y="5080"/>
                  </a:lnTo>
                  <a:close/>
                  <a:moveTo>
                    <a:pt x="4318000" y="5080"/>
                  </a:moveTo>
                  <a:lnTo>
                    <a:pt x="4330700" y="5080"/>
                  </a:lnTo>
                  <a:lnTo>
                    <a:pt x="4318000" y="5080"/>
                  </a:lnTo>
                  <a:close/>
                  <a:moveTo>
                    <a:pt x="4343400" y="5080"/>
                  </a:moveTo>
                  <a:lnTo>
                    <a:pt x="4356100" y="5080"/>
                  </a:lnTo>
                  <a:lnTo>
                    <a:pt x="4343400" y="5080"/>
                  </a:lnTo>
                  <a:close/>
                  <a:moveTo>
                    <a:pt x="4368800" y="5080"/>
                  </a:moveTo>
                  <a:lnTo>
                    <a:pt x="4381500" y="5080"/>
                  </a:lnTo>
                  <a:lnTo>
                    <a:pt x="4368800" y="5080"/>
                  </a:lnTo>
                  <a:close/>
                  <a:moveTo>
                    <a:pt x="4394200" y="5080"/>
                  </a:moveTo>
                  <a:lnTo>
                    <a:pt x="4406900" y="5080"/>
                  </a:lnTo>
                  <a:lnTo>
                    <a:pt x="4394200" y="5080"/>
                  </a:lnTo>
                  <a:close/>
                  <a:moveTo>
                    <a:pt x="4419600" y="5080"/>
                  </a:moveTo>
                  <a:lnTo>
                    <a:pt x="4432300" y="5080"/>
                  </a:lnTo>
                  <a:lnTo>
                    <a:pt x="4419600" y="5080"/>
                  </a:lnTo>
                  <a:close/>
                  <a:moveTo>
                    <a:pt x="4445000" y="5080"/>
                  </a:moveTo>
                  <a:lnTo>
                    <a:pt x="4457700" y="5080"/>
                  </a:lnTo>
                  <a:lnTo>
                    <a:pt x="4445000" y="5080"/>
                  </a:lnTo>
                  <a:close/>
                  <a:moveTo>
                    <a:pt x="4470400" y="5080"/>
                  </a:moveTo>
                  <a:lnTo>
                    <a:pt x="4483100" y="5080"/>
                  </a:lnTo>
                  <a:lnTo>
                    <a:pt x="4470400" y="5080"/>
                  </a:lnTo>
                  <a:close/>
                  <a:moveTo>
                    <a:pt x="4495800" y="5080"/>
                  </a:moveTo>
                  <a:lnTo>
                    <a:pt x="4508500" y="5080"/>
                  </a:lnTo>
                  <a:lnTo>
                    <a:pt x="4495800" y="5080"/>
                  </a:lnTo>
                  <a:close/>
                  <a:moveTo>
                    <a:pt x="4521200" y="5080"/>
                  </a:moveTo>
                  <a:lnTo>
                    <a:pt x="4533900" y="5080"/>
                  </a:lnTo>
                  <a:lnTo>
                    <a:pt x="4521200" y="5080"/>
                  </a:lnTo>
                  <a:close/>
                  <a:moveTo>
                    <a:pt x="4546600" y="5080"/>
                  </a:moveTo>
                  <a:lnTo>
                    <a:pt x="4559300" y="5080"/>
                  </a:lnTo>
                  <a:lnTo>
                    <a:pt x="4546600" y="5080"/>
                  </a:lnTo>
                  <a:close/>
                  <a:moveTo>
                    <a:pt x="4572000" y="5080"/>
                  </a:moveTo>
                  <a:lnTo>
                    <a:pt x="4573778" y="5080"/>
                  </a:lnTo>
                  <a:lnTo>
                    <a:pt x="4572000" y="5080"/>
                  </a:lnTo>
                  <a:close/>
                  <a:moveTo>
                    <a:pt x="0" y="0"/>
                  </a:moveTo>
                  <a:lnTo>
                    <a:pt x="12700" y="0"/>
                  </a:lnTo>
                  <a:lnTo>
                    <a:pt x="12700" y="5080"/>
                  </a:lnTo>
                  <a:lnTo>
                    <a:pt x="0" y="5080"/>
                  </a:lnTo>
                  <a:close/>
                </a:path>
              </a:pathLst>
            </a:custGeom>
            <a:solidFill>
              <a:srgbClr val="C8D8E4"/>
            </a:solidFill>
          </p:spPr>
        </p:sp>
      </p:grpSp>
      <p:grpSp>
        <p:nvGrpSpPr>
          <p:cNvPr name="Group 252" id="252"/>
          <p:cNvGrpSpPr/>
          <p:nvPr/>
        </p:nvGrpSpPr>
        <p:grpSpPr>
          <a:xfrm rot="0">
            <a:off x="12685928" y="4649724"/>
            <a:ext cx="1371600" cy="192024"/>
            <a:chOff x="0" y="0"/>
            <a:chExt cx="1828800" cy="256032"/>
          </a:xfrm>
        </p:grpSpPr>
        <p:sp>
          <p:nvSpPr>
            <p:cNvPr name="Freeform 253" id="253"/>
            <p:cNvSpPr/>
            <p:nvPr/>
          </p:nvSpPr>
          <p:spPr>
            <a:xfrm flipH="false" flipV="false" rot="0">
              <a:off x="0" y="0"/>
              <a:ext cx="1828800" cy="256032"/>
            </a:xfrm>
            <a:custGeom>
              <a:avLst/>
              <a:gdLst/>
              <a:ahLst/>
              <a:cxnLst/>
              <a:rect r="r" b="b" t="t" l="l"/>
              <a:pathLst>
                <a:path h="256032" w="1828800">
                  <a:moveTo>
                    <a:pt x="0" y="0"/>
                  </a:moveTo>
                  <a:lnTo>
                    <a:pt x="1828800" y="0"/>
                  </a:lnTo>
                  <a:lnTo>
                    <a:pt x="1828800" y="256032"/>
                  </a:lnTo>
                  <a:lnTo>
                    <a:pt x="0" y="256032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89178" r="0" b="-89178"/>
              </a:stretch>
            </a:blipFill>
          </p:spPr>
        </p:sp>
        <p:sp>
          <p:nvSpPr>
            <p:cNvPr name="TextBox 254" id="254"/>
            <p:cNvSpPr txBox="true"/>
            <p:nvPr/>
          </p:nvSpPr>
          <p:spPr>
            <a:xfrm>
              <a:off x="0" y="-9525"/>
              <a:ext cx="1828800" cy="265557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1080"/>
                </a:lnSpc>
              </a:pPr>
              <a:r>
                <a:rPr lang="en-US" sz="900">
                  <a:solidFill>
                    <a:srgbClr val="6B8A9A"/>
                  </a:solidFill>
                  <a:latin typeface="Arial"/>
                  <a:ea typeface="Arial"/>
                  <a:cs typeface="Arial"/>
                  <a:sym typeface="Arial"/>
                </a:rPr>
                <a:t>Nächster Schritt:</a:t>
              </a:r>
            </a:p>
          </p:txBody>
        </p:sp>
      </p:grpSp>
      <p:grpSp>
        <p:nvGrpSpPr>
          <p:cNvPr name="Group 255" id="255"/>
          <p:cNvGrpSpPr/>
          <p:nvPr/>
        </p:nvGrpSpPr>
        <p:grpSpPr>
          <a:xfrm rot="0">
            <a:off x="13987043" y="4784979"/>
            <a:ext cx="3434182" cy="3810"/>
            <a:chOff x="0" y="0"/>
            <a:chExt cx="4578909" cy="5080"/>
          </a:xfrm>
        </p:grpSpPr>
        <p:sp>
          <p:nvSpPr>
            <p:cNvPr name="Freeform 256" id="256"/>
            <p:cNvSpPr/>
            <p:nvPr/>
          </p:nvSpPr>
          <p:spPr>
            <a:xfrm flipH="false" flipV="false" rot="0">
              <a:off x="2540" y="0"/>
              <a:ext cx="4573778" cy="5080"/>
            </a:xfrm>
            <a:custGeom>
              <a:avLst/>
              <a:gdLst/>
              <a:ahLst/>
              <a:cxnLst/>
              <a:rect r="r" b="b" t="t" l="l"/>
              <a:pathLst>
                <a:path h="5080" w="4573778">
                  <a:moveTo>
                    <a:pt x="25400" y="0"/>
                  </a:moveTo>
                  <a:lnTo>
                    <a:pt x="38100" y="0"/>
                  </a:lnTo>
                  <a:lnTo>
                    <a:pt x="38100" y="5080"/>
                  </a:lnTo>
                  <a:lnTo>
                    <a:pt x="25400" y="5080"/>
                  </a:lnTo>
                  <a:close/>
                  <a:moveTo>
                    <a:pt x="50800" y="5080"/>
                  </a:moveTo>
                  <a:lnTo>
                    <a:pt x="63500" y="5080"/>
                  </a:lnTo>
                  <a:lnTo>
                    <a:pt x="50800" y="5080"/>
                  </a:lnTo>
                  <a:close/>
                  <a:moveTo>
                    <a:pt x="76200" y="5080"/>
                  </a:moveTo>
                  <a:lnTo>
                    <a:pt x="88900" y="5080"/>
                  </a:lnTo>
                  <a:lnTo>
                    <a:pt x="76200" y="5080"/>
                  </a:lnTo>
                  <a:close/>
                  <a:moveTo>
                    <a:pt x="101600" y="5080"/>
                  </a:moveTo>
                  <a:lnTo>
                    <a:pt x="114300" y="5080"/>
                  </a:lnTo>
                  <a:lnTo>
                    <a:pt x="101600" y="5080"/>
                  </a:lnTo>
                  <a:close/>
                  <a:moveTo>
                    <a:pt x="127000" y="5080"/>
                  </a:moveTo>
                  <a:lnTo>
                    <a:pt x="139700" y="5080"/>
                  </a:lnTo>
                  <a:lnTo>
                    <a:pt x="127000" y="5080"/>
                  </a:lnTo>
                  <a:close/>
                  <a:moveTo>
                    <a:pt x="152400" y="5080"/>
                  </a:moveTo>
                  <a:lnTo>
                    <a:pt x="165100" y="5080"/>
                  </a:lnTo>
                  <a:lnTo>
                    <a:pt x="152400" y="5080"/>
                  </a:lnTo>
                  <a:close/>
                  <a:moveTo>
                    <a:pt x="177800" y="5080"/>
                  </a:moveTo>
                  <a:lnTo>
                    <a:pt x="190500" y="5080"/>
                  </a:lnTo>
                  <a:lnTo>
                    <a:pt x="177800" y="5080"/>
                  </a:lnTo>
                  <a:close/>
                  <a:moveTo>
                    <a:pt x="203200" y="5080"/>
                  </a:moveTo>
                  <a:lnTo>
                    <a:pt x="215900" y="5080"/>
                  </a:lnTo>
                  <a:lnTo>
                    <a:pt x="203200" y="5080"/>
                  </a:lnTo>
                  <a:close/>
                  <a:moveTo>
                    <a:pt x="228600" y="5080"/>
                  </a:moveTo>
                  <a:lnTo>
                    <a:pt x="241300" y="5080"/>
                  </a:lnTo>
                  <a:lnTo>
                    <a:pt x="228600" y="5080"/>
                  </a:lnTo>
                  <a:close/>
                  <a:moveTo>
                    <a:pt x="254000" y="5080"/>
                  </a:moveTo>
                  <a:lnTo>
                    <a:pt x="266700" y="5080"/>
                  </a:lnTo>
                  <a:lnTo>
                    <a:pt x="254000" y="5080"/>
                  </a:lnTo>
                  <a:close/>
                  <a:moveTo>
                    <a:pt x="279400" y="5080"/>
                  </a:moveTo>
                  <a:lnTo>
                    <a:pt x="292100" y="5080"/>
                  </a:lnTo>
                  <a:lnTo>
                    <a:pt x="279400" y="5080"/>
                  </a:lnTo>
                  <a:close/>
                  <a:moveTo>
                    <a:pt x="304800" y="5080"/>
                  </a:moveTo>
                  <a:lnTo>
                    <a:pt x="317500" y="5080"/>
                  </a:lnTo>
                  <a:lnTo>
                    <a:pt x="304800" y="5080"/>
                  </a:lnTo>
                  <a:close/>
                  <a:moveTo>
                    <a:pt x="330200" y="5080"/>
                  </a:moveTo>
                  <a:lnTo>
                    <a:pt x="342900" y="5080"/>
                  </a:lnTo>
                  <a:lnTo>
                    <a:pt x="330200" y="5080"/>
                  </a:lnTo>
                  <a:close/>
                  <a:moveTo>
                    <a:pt x="355600" y="5080"/>
                  </a:moveTo>
                  <a:lnTo>
                    <a:pt x="368300" y="5080"/>
                  </a:lnTo>
                  <a:lnTo>
                    <a:pt x="355600" y="5080"/>
                  </a:lnTo>
                  <a:close/>
                  <a:moveTo>
                    <a:pt x="381000" y="5080"/>
                  </a:moveTo>
                  <a:lnTo>
                    <a:pt x="393700" y="5080"/>
                  </a:lnTo>
                  <a:lnTo>
                    <a:pt x="381000" y="5080"/>
                  </a:lnTo>
                  <a:close/>
                  <a:moveTo>
                    <a:pt x="406400" y="5080"/>
                  </a:moveTo>
                  <a:lnTo>
                    <a:pt x="419100" y="5080"/>
                  </a:lnTo>
                  <a:lnTo>
                    <a:pt x="406400" y="5080"/>
                  </a:lnTo>
                  <a:close/>
                  <a:moveTo>
                    <a:pt x="431800" y="5080"/>
                  </a:moveTo>
                  <a:lnTo>
                    <a:pt x="444500" y="5080"/>
                  </a:lnTo>
                  <a:lnTo>
                    <a:pt x="431800" y="5080"/>
                  </a:lnTo>
                  <a:close/>
                  <a:moveTo>
                    <a:pt x="457200" y="5080"/>
                  </a:moveTo>
                  <a:lnTo>
                    <a:pt x="469900" y="5080"/>
                  </a:lnTo>
                  <a:lnTo>
                    <a:pt x="457200" y="5080"/>
                  </a:lnTo>
                  <a:close/>
                  <a:moveTo>
                    <a:pt x="482600" y="5080"/>
                  </a:moveTo>
                  <a:lnTo>
                    <a:pt x="495300" y="5080"/>
                  </a:lnTo>
                  <a:lnTo>
                    <a:pt x="482600" y="5080"/>
                  </a:lnTo>
                  <a:close/>
                  <a:moveTo>
                    <a:pt x="508000" y="5080"/>
                  </a:moveTo>
                  <a:lnTo>
                    <a:pt x="520700" y="5080"/>
                  </a:lnTo>
                  <a:lnTo>
                    <a:pt x="508000" y="5080"/>
                  </a:lnTo>
                  <a:close/>
                  <a:moveTo>
                    <a:pt x="533400" y="5080"/>
                  </a:moveTo>
                  <a:lnTo>
                    <a:pt x="546100" y="5080"/>
                  </a:lnTo>
                  <a:lnTo>
                    <a:pt x="533400" y="5080"/>
                  </a:lnTo>
                  <a:close/>
                  <a:moveTo>
                    <a:pt x="558800" y="5080"/>
                  </a:moveTo>
                  <a:lnTo>
                    <a:pt x="571500" y="5080"/>
                  </a:lnTo>
                  <a:lnTo>
                    <a:pt x="558800" y="5080"/>
                  </a:lnTo>
                  <a:close/>
                  <a:moveTo>
                    <a:pt x="584200" y="5080"/>
                  </a:moveTo>
                  <a:lnTo>
                    <a:pt x="596900" y="5080"/>
                  </a:lnTo>
                  <a:lnTo>
                    <a:pt x="584200" y="5080"/>
                  </a:lnTo>
                  <a:close/>
                  <a:moveTo>
                    <a:pt x="609600" y="5080"/>
                  </a:moveTo>
                  <a:lnTo>
                    <a:pt x="622300" y="5080"/>
                  </a:lnTo>
                  <a:lnTo>
                    <a:pt x="609600" y="5080"/>
                  </a:lnTo>
                  <a:close/>
                  <a:moveTo>
                    <a:pt x="635000" y="5080"/>
                  </a:moveTo>
                  <a:lnTo>
                    <a:pt x="647700" y="5080"/>
                  </a:lnTo>
                  <a:lnTo>
                    <a:pt x="635000" y="5080"/>
                  </a:lnTo>
                  <a:close/>
                  <a:moveTo>
                    <a:pt x="660400" y="5080"/>
                  </a:moveTo>
                  <a:lnTo>
                    <a:pt x="673100" y="5080"/>
                  </a:lnTo>
                  <a:lnTo>
                    <a:pt x="660400" y="5080"/>
                  </a:lnTo>
                  <a:close/>
                  <a:moveTo>
                    <a:pt x="685800" y="5080"/>
                  </a:moveTo>
                  <a:lnTo>
                    <a:pt x="698500" y="5080"/>
                  </a:lnTo>
                  <a:lnTo>
                    <a:pt x="685800" y="5080"/>
                  </a:lnTo>
                  <a:close/>
                  <a:moveTo>
                    <a:pt x="711200" y="5080"/>
                  </a:moveTo>
                  <a:lnTo>
                    <a:pt x="723900" y="5080"/>
                  </a:lnTo>
                  <a:lnTo>
                    <a:pt x="711200" y="5080"/>
                  </a:lnTo>
                  <a:close/>
                  <a:moveTo>
                    <a:pt x="736600" y="5080"/>
                  </a:moveTo>
                  <a:lnTo>
                    <a:pt x="749300" y="5080"/>
                  </a:lnTo>
                  <a:lnTo>
                    <a:pt x="736600" y="5080"/>
                  </a:lnTo>
                  <a:close/>
                  <a:moveTo>
                    <a:pt x="762000" y="5080"/>
                  </a:moveTo>
                  <a:lnTo>
                    <a:pt x="774700" y="5080"/>
                  </a:lnTo>
                  <a:lnTo>
                    <a:pt x="762000" y="5080"/>
                  </a:lnTo>
                  <a:close/>
                  <a:moveTo>
                    <a:pt x="787400" y="5080"/>
                  </a:moveTo>
                  <a:lnTo>
                    <a:pt x="800100" y="5080"/>
                  </a:lnTo>
                  <a:lnTo>
                    <a:pt x="787400" y="5080"/>
                  </a:lnTo>
                  <a:close/>
                  <a:moveTo>
                    <a:pt x="812800" y="5080"/>
                  </a:moveTo>
                  <a:lnTo>
                    <a:pt x="825500" y="5080"/>
                  </a:lnTo>
                  <a:lnTo>
                    <a:pt x="812800" y="5080"/>
                  </a:lnTo>
                  <a:close/>
                  <a:moveTo>
                    <a:pt x="838200" y="5080"/>
                  </a:moveTo>
                  <a:lnTo>
                    <a:pt x="850900" y="5080"/>
                  </a:lnTo>
                  <a:lnTo>
                    <a:pt x="838200" y="5080"/>
                  </a:lnTo>
                  <a:close/>
                  <a:moveTo>
                    <a:pt x="863600" y="5080"/>
                  </a:moveTo>
                  <a:lnTo>
                    <a:pt x="876300" y="5080"/>
                  </a:lnTo>
                  <a:lnTo>
                    <a:pt x="863600" y="5080"/>
                  </a:lnTo>
                  <a:close/>
                  <a:moveTo>
                    <a:pt x="889000" y="5080"/>
                  </a:moveTo>
                  <a:lnTo>
                    <a:pt x="901700" y="5080"/>
                  </a:lnTo>
                  <a:lnTo>
                    <a:pt x="889000" y="5080"/>
                  </a:lnTo>
                  <a:close/>
                  <a:moveTo>
                    <a:pt x="914400" y="5080"/>
                  </a:moveTo>
                  <a:lnTo>
                    <a:pt x="927100" y="5080"/>
                  </a:lnTo>
                  <a:lnTo>
                    <a:pt x="914400" y="5080"/>
                  </a:lnTo>
                  <a:close/>
                  <a:moveTo>
                    <a:pt x="939800" y="5080"/>
                  </a:moveTo>
                  <a:lnTo>
                    <a:pt x="952500" y="5080"/>
                  </a:lnTo>
                  <a:lnTo>
                    <a:pt x="939800" y="5080"/>
                  </a:lnTo>
                  <a:close/>
                  <a:moveTo>
                    <a:pt x="965200" y="5080"/>
                  </a:moveTo>
                  <a:lnTo>
                    <a:pt x="977900" y="5080"/>
                  </a:lnTo>
                  <a:lnTo>
                    <a:pt x="965200" y="5080"/>
                  </a:lnTo>
                  <a:close/>
                  <a:moveTo>
                    <a:pt x="990600" y="5080"/>
                  </a:moveTo>
                  <a:lnTo>
                    <a:pt x="1003300" y="5080"/>
                  </a:lnTo>
                  <a:lnTo>
                    <a:pt x="990600" y="5080"/>
                  </a:lnTo>
                  <a:close/>
                  <a:moveTo>
                    <a:pt x="1016000" y="5080"/>
                  </a:moveTo>
                  <a:lnTo>
                    <a:pt x="1028700" y="5080"/>
                  </a:lnTo>
                  <a:lnTo>
                    <a:pt x="1016000" y="5080"/>
                  </a:lnTo>
                  <a:close/>
                  <a:moveTo>
                    <a:pt x="1041400" y="5080"/>
                  </a:moveTo>
                  <a:lnTo>
                    <a:pt x="1054100" y="5080"/>
                  </a:lnTo>
                  <a:lnTo>
                    <a:pt x="1041400" y="5080"/>
                  </a:lnTo>
                  <a:close/>
                  <a:moveTo>
                    <a:pt x="1066800" y="5080"/>
                  </a:moveTo>
                  <a:lnTo>
                    <a:pt x="1079500" y="5080"/>
                  </a:lnTo>
                  <a:lnTo>
                    <a:pt x="1066800" y="5080"/>
                  </a:lnTo>
                  <a:close/>
                  <a:moveTo>
                    <a:pt x="1092200" y="5080"/>
                  </a:moveTo>
                  <a:lnTo>
                    <a:pt x="1104900" y="5080"/>
                  </a:lnTo>
                  <a:lnTo>
                    <a:pt x="1092200" y="5080"/>
                  </a:lnTo>
                  <a:close/>
                  <a:moveTo>
                    <a:pt x="1117600" y="5080"/>
                  </a:moveTo>
                  <a:lnTo>
                    <a:pt x="1130300" y="5080"/>
                  </a:lnTo>
                  <a:lnTo>
                    <a:pt x="1117600" y="5080"/>
                  </a:lnTo>
                  <a:close/>
                  <a:moveTo>
                    <a:pt x="1143000" y="5080"/>
                  </a:moveTo>
                  <a:lnTo>
                    <a:pt x="1155700" y="5080"/>
                  </a:lnTo>
                  <a:lnTo>
                    <a:pt x="1143000" y="5080"/>
                  </a:lnTo>
                  <a:close/>
                  <a:moveTo>
                    <a:pt x="1168400" y="5080"/>
                  </a:moveTo>
                  <a:lnTo>
                    <a:pt x="1181100" y="5080"/>
                  </a:lnTo>
                  <a:lnTo>
                    <a:pt x="1168400" y="5080"/>
                  </a:lnTo>
                  <a:close/>
                  <a:moveTo>
                    <a:pt x="1193800" y="5080"/>
                  </a:moveTo>
                  <a:lnTo>
                    <a:pt x="1206500" y="5080"/>
                  </a:lnTo>
                  <a:lnTo>
                    <a:pt x="1193800" y="5080"/>
                  </a:lnTo>
                  <a:close/>
                  <a:moveTo>
                    <a:pt x="1219200" y="5080"/>
                  </a:moveTo>
                  <a:lnTo>
                    <a:pt x="1231900" y="5080"/>
                  </a:lnTo>
                  <a:lnTo>
                    <a:pt x="1219200" y="5080"/>
                  </a:lnTo>
                  <a:close/>
                  <a:moveTo>
                    <a:pt x="1244600" y="5080"/>
                  </a:moveTo>
                  <a:lnTo>
                    <a:pt x="1257300" y="5080"/>
                  </a:lnTo>
                  <a:lnTo>
                    <a:pt x="1244600" y="5080"/>
                  </a:lnTo>
                  <a:close/>
                  <a:moveTo>
                    <a:pt x="1270000" y="5080"/>
                  </a:moveTo>
                  <a:lnTo>
                    <a:pt x="1282700" y="5080"/>
                  </a:lnTo>
                  <a:lnTo>
                    <a:pt x="1270000" y="5080"/>
                  </a:lnTo>
                  <a:close/>
                  <a:moveTo>
                    <a:pt x="1295400" y="5080"/>
                  </a:moveTo>
                  <a:lnTo>
                    <a:pt x="1308100" y="5080"/>
                  </a:lnTo>
                  <a:lnTo>
                    <a:pt x="1295400" y="5080"/>
                  </a:lnTo>
                  <a:close/>
                  <a:moveTo>
                    <a:pt x="1320800" y="5080"/>
                  </a:moveTo>
                  <a:lnTo>
                    <a:pt x="1333500" y="5080"/>
                  </a:lnTo>
                  <a:lnTo>
                    <a:pt x="1320800" y="5080"/>
                  </a:lnTo>
                  <a:close/>
                  <a:moveTo>
                    <a:pt x="1346200" y="5080"/>
                  </a:moveTo>
                  <a:lnTo>
                    <a:pt x="1358900" y="5080"/>
                  </a:lnTo>
                  <a:lnTo>
                    <a:pt x="1346200" y="5080"/>
                  </a:lnTo>
                  <a:close/>
                  <a:moveTo>
                    <a:pt x="1371600" y="5080"/>
                  </a:moveTo>
                  <a:lnTo>
                    <a:pt x="1384300" y="5080"/>
                  </a:lnTo>
                  <a:lnTo>
                    <a:pt x="1371600" y="5080"/>
                  </a:lnTo>
                  <a:close/>
                  <a:moveTo>
                    <a:pt x="1397000" y="5080"/>
                  </a:moveTo>
                  <a:lnTo>
                    <a:pt x="1409700" y="5080"/>
                  </a:lnTo>
                  <a:lnTo>
                    <a:pt x="1397000" y="5080"/>
                  </a:lnTo>
                  <a:close/>
                  <a:moveTo>
                    <a:pt x="1422400" y="5080"/>
                  </a:moveTo>
                  <a:lnTo>
                    <a:pt x="1435100" y="5080"/>
                  </a:lnTo>
                  <a:lnTo>
                    <a:pt x="1422400" y="5080"/>
                  </a:lnTo>
                  <a:close/>
                  <a:moveTo>
                    <a:pt x="1447800" y="5080"/>
                  </a:moveTo>
                  <a:lnTo>
                    <a:pt x="1460500" y="5080"/>
                  </a:lnTo>
                  <a:lnTo>
                    <a:pt x="1447800" y="5080"/>
                  </a:lnTo>
                  <a:close/>
                  <a:moveTo>
                    <a:pt x="1473200" y="5080"/>
                  </a:moveTo>
                  <a:lnTo>
                    <a:pt x="1485900" y="5080"/>
                  </a:lnTo>
                  <a:lnTo>
                    <a:pt x="1473200" y="5080"/>
                  </a:lnTo>
                  <a:close/>
                  <a:moveTo>
                    <a:pt x="1498600" y="5080"/>
                  </a:moveTo>
                  <a:lnTo>
                    <a:pt x="1511300" y="5080"/>
                  </a:lnTo>
                  <a:lnTo>
                    <a:pt x="1498600" y="5080"/>
                  </a:lnTo>
                  <a:close/>
                  <a:moveTo>
                    <a:pt x="1524000" y="5080"/>
                  </a:moveTo>
                  <a:lnTo>
                    <a:pt x="1536700" y="5080"/>
                  </a:lnTo>
                  <a:lnTo>
                    <a:pt x="1524000" y="5080"/>
                  </a:lnTo>
                  <a:close/>
                  <a:moveTo>
                    <a:pt x="1549400" y="5080"/>
                  </a:moveTo>
                  <a:lnTo>
                    <a:pt x="1562100" y="5080"/>
                  </a:lnTo>
                  <a:lnTo>
                    <a:pt x="1549400" y="5080"/>
                  </a:lnTo>
                  <a:close/>
                  <a:moveTo>
                    <a:pt x="1574800" y="5080"/>
                  </a:moveTo>
                  <a:lnTo>
                    <a:pt x="1587500" y="5080"/>
                  </a:lnTo>
                  <a:lnTo>
                    <a:pt x="1574800" y="5080"/>
                  </a:lnTo>
                  <a:close/>
                  <a:moveTo>
                    <a:pt x="1600200" y="5080"/>
                  </a:moveTo>
                  <a:lnTo>
                    <a:pt x="1612900" y="5080"/>
                  </a:lnTo>
                  <a:lnTo>
                    <a:pt x="1600200" y="5080"/>
                  </a:lnTo>
                  <a:close/>
                  <a:moveTo>
                    <a:pt x="1625600" y="5080"/>
                  </a:moveTo>
                  <a:lnTo>
                    <a:pt x="1638300" y="5080"/>
                  </a:lnTo>
                  <a:lnTo>
                    <a:pt x="1625600" y="5080"/>
                  </a:lnTo>
                  <a:close/>
                  <a:moveTo>
                    <a:pt x="1651000" y="5080"/>
                  </a:moveTo>
                  <a:lnTo>
                    <a:pt x="1663700" y="5080"/>
                  </a:lnTo>
                  <a:lnTo>
                    <a:pt x="1651000" y="5080"/>
                  </a:lnTo>
                  <a:close/>
                  <a:moveTo>
                    <a:pt x="1676400" y="5080"/>
                  </a:moveTo>
                  <a:lnTo>
                    <a:pt x="1689100" y="5080"/>
                  </a:lnTo>
                  <a:lnTo>
                    <a:pt x="1676400" y="5080"/>
                  </a:lnTo>
                  <a:close/>
                  <a:moveTo>
                    <a:pt x="1701800" y="5080"/>
                  </a:moveTo>
                  <a:lnTo>
                    <a:pt x="1714500" y="5080"/>
                  </a:lnTo>
                  <a:lnTo>
                    <a:pt x="1701800" y="5080"/>
                  </a:lnTo>
                  <a:close/>
                  <a:moveTo>
                    <a:pt x="1727200" y="5080"/>
                  </a:moveTo>
                  <a:lnTo>
                    <a:pt x="1739900" y="5080"/>
                  </a:lnTo>
                  <a:lnTo>
                    <a:pt x="1727200" y="5080"/>
                  </a:lnTo>
                  <a:close/>
                  <a:moveTo>
                    <a:pt x="1752600" y="5080"/>
                  </a:moveTo>
                  <a:lnTo>
                    <a:pt x="1765300" y="5080"/>
                  </a:lnTo>
                  <a:lnTo>
                    <a:pt x="1752600" y="5080"/>
                  </a:lnTo>
                  <a:close/>
                  <a:moveTo>
                    <a:pt x="1778000" y="5080"/>
                  </a:moveTo>
                  <a:lnTo>
                    <a:pt x="1790700" y="5080"/>
                  </a:lnTo>
                  <a:lnTo>
                    <a:pt x="1778000" y="5080"/>
                  </a:lnTo>
                  <a:close/>
                  <a:moveTo>
                    <a:pt x="1803400" y="5080"/>
                  </a:moveTo>
                  <a:lnTo>
                    <a:pt x="1816100" y="5080"/>
                  </a:lnTo>
                  <a:lnTo>
                    <a:pt x="1803400" y="5080"/>
                  </a:lnTo>
                  <a:close/>
                  <a:moveTo>
                    <a:pt x="1828800" y="5080"/>
                  </a:moveTo>
                  <a:lnTo>
                    <a:pt x="1841500" y="5080"/>
                  </a:lnTo>
                  <a:lnTo>
                    <a:pt x="1828800" y="5080"/>
                  </a:lnTo>
                  <a:close/>
                  <a:moveTo>
                    <a:pt x="1854200" y="5080"/>
                  </a:moveTo>
                  <a:lnTo>
                    <a:pt x="1866900" y="5080"/>
                  </a:lnTo>
                  <a:lnTo>
                    <a:pt x="1854200" y="5080"/>
                  </a:lnTo>
                  <a:close/>
                  <a:moveTo>
                    <a:pt x="1879600" y="5080"/>
                  </a:moveTo>
                  <a:lnTo>
                    <a:pt x="1892300" y="5080"/>
                  </a:lnTo>
                  <a:lnTo>
                    <a:pt x="1879600" y="5080"/>
                  </a:lnTo>
                  <a:close/>
                  <a:moveTo>
                    <a:pt x="1905000" y="5080"/>
                  </a:moveTo>
                  <a:lnTo>
                    <a:pt x="1917700" y="5080"/>
                  </a:lnTo>
                  <a:lnTo>
                    <a:pt x="1905000" y="5080"/>
                  </a:lnTo>
                  <a:close/>
                  <a:moveTo>
                    <a:pt x="1930400" y="5080"/>
                  </a:moveTo>
                  <a:lnTo>
                    <a:pt x="1943100" y="5080"/>
                  </a:lnTo>
                  <a:lnTo>
                    <a:pt x="1930400" y="5080"/>
                  </a:lnTo>
                  <a:close/>
                  <a:moveTo>
                    <a:pt x="1955800" y="5080"/>
                  </a:moveTo>
                  <a:lnTo>
                    <a:pt x="1968500" y="5080"/>
                  </a:lnTo>
                  <a:lnTo>
                    <a:pt x="1955800" y="5080"/>
                  </a:lnTo>
                  <a:close/>
                  <a:moveTo>
                    <a:pt x="1981200" y="5080"/>
                  </a:moveTo>
                  <a:lnTo>
                    <a:pt x="1993900" y="5080"/>
                  </a:lnTo>
                  <a:lnTo>
                    <a:pt x="1981200" y="5080"/>
                  </a:lnTo>
                  <a:close/>
                  <a:moveTo>
                    <a:pt x="2006600" y="5080"/>
                  </a:moveTo>
                  <a:lnTo>
                    <a:pt x="2019300" y="5080"/>
                  </a:lnTo>
                  <a:lnTo>
                    <a:pt x="2006600" y="5080"/>
                  </a:lnTo>
                  <a:close/>
                  <a:moveTo>
                    <a:pt x="2032000" y="5080"/>
                  </a:moveTo>
                  <a:lnTo>
                    <a:pt x="2044700" y="5080"/>
                  </a:lnTo>
                  <a:lnTo>
                    <a:pt x="2032000" y="5080"/>
                  </a:lnTo>
                  <a:close/>
                  <a:moveTo>
                    <a:pt x="2057400" y="5080"/>
                  </a:moveTo>
                  <a:lnTo>
                    <a:pt x="2070100" y="5080"/>
                  </a:lnTo>
                  <a:lnTo>
                    <a:pt x="2057400" y="5080"/>
                  </a:lnTo>
                  <a:close/>
                  <a:moveTo>
                    <a:pt x="2082800" y="5080"/>
                  </a:moveTo>
                  <a:lnTo>
                    <a:pt x="2095500" y="5080"/>
                  </a:lnTo>
                  <a:lnTo>
                    <a:pt x="2082800" y="5080"/>
                  </a:lnTo>
                  <a:close/>
                  <a:moveTo>
                    <a:pt x="2108200" y="5080"/>
                  </a:moveTo>
                  <a:lnTo>
                    <a:pt x="2120900" y="5080"/>
                  </a:lnTo>
                  <a:lnTo>
                    <a:pt x="2108200" y="5080"/>
                  </a:lnTo>
                  <a:close/>
                  <a:moveTo>
                    <a:pt x="2133600" y="5080"/>
                  </a:moveTo>
                  <a:lnTo>
                    <a:pt x="2146300" y="5080"/>
                  </a:lnTo>
                  <a:lnTo>
                    <a:pt x="2133600" y="5080"/>
                  </a:lnTo>
                  <a:close/>
                  <a:moveTo>
                    <a:pt x="2159000" y="5080"/>
                  </a:moveTo>
                  <a:lnTo>
                    <a:pt x="2171700" y="5080"/>
                  </a:lnTo>
                  <a:lnTo>
                    <a:pt x="2159000" y="5080"/>
                  </a:lnTo>
                  <a:close/>
                  <a:moveTo>
                    <a:pt x="2184400" y="5080"/>
                  </a:moveTo>
                  <a:lnTo>
                    <a:pt x="2197100" y="5080"/>
                  </a:lnTo>
                  <a:lnTo>
                    <a:pt x="2184400" y="5080"/>
                  </a:lnTo>
                  <a:close/>
                  <a:moveTo>
                    <a:pt x="2209800" y="5080"/>
                  </a:moveTo>
                  <a:lnTo>
                    <a:pt x="2222500" y="5080"/>
                  </a:lnTo>
                  <a:lnTo>
                    <a:pt x="2209800" y="5080"/>
                  </a:lnTo>
                  <a:close/>
                  <a:moveTo>
                    <a:pt x="2235200" y="5080"/>
                  </a:moveTo>
                  <a:lnTo>
                    <a:pt x="2247900" y="5080"/>
                  </a:lnTo>
                  <a:lnTo>
                    <a:pt x="2235200" y="5080"/>
                  </a:lnTo>
                  <a:close/>
                  <a:moveTo>
                    <a:pt x="2260600" y="5080"/>
                  </a:moveTo>
                  <a:lnTo>
                    <a:pt x="2273300" y="5080"/>
                  </a:lnTo>
                  <a:lnTo>
                    <a:pt x="2260600" y="5080"/>
                  </a:lnTo>
                  <a:close/>
                  <a:moveTo>
                    <a:pt x="2286000" y="5080"/>
                  </a:moveTo>
                  <a:lnTo>
                    <a:pt x="2298700" y="5080"/>
                  </a:lnTo>
                  <a:lnTo>
                    <a:pt x="2286000" y="5080"/>
                  </a:lnTo>
                  <a:close/>
                  <a:moveTo>
                    <a:pt x="2311400" y="5080"/>
                  </a:moveTo>
                  <a:lnTo>
                    <a:pt x="2324100" y="5080"/>
                  </a:lnTo>
                  <a:lnTo>
                    <a:pt x="2311400" y="5080"/>
                  </a:lnTo>
                  <a:close/>
                  <a:moveTo>
                    <a:pt x="2336800" y="5080"/>
                  </a:moveTo>
                  <a:lnTo>
                    <a:pt x="2349500" y="5080"/>
                  </a:lnTo>
                  <a:lnTo>
                    <a:pt x="2336800" y="5080"/>
                  </a:lnTo>
                  <a:close/>
                  <a:moveTo>
                    <a:pt x="2362200" y="5080"/>
                  </a:moveTo>
                  <a:lnTo>
                    <a:pt x="2374900" y="5080"/>
                  </a:lnTo>
                  <a:lnTo>
                    <a:pt x="2362200" y="5080"/>
                  </a:lnTo>
                  <a:close/>
                  <a:moveTo>
                    <a:pt x="2387600" y="5080"/>
                  </a:moveTo>
                  <a:lnTo>
                    <a:pt x="2400300" y="5080"/>
                  </a:lnTo>
                  <a:lnTo>
                    <a:pt x="2387600" y="5080"/>
                  </a:lnTo>
                  <a:close/>
                  <a:moveTo>
                    <a:pt x="2413000" y="5080"/>
                  </a:moveTo>
                  <a:lnTo>
                    <a:pt x="2425700" y="5080"/>
                  </a:lnTo>
                  <a:lnTo>
                    <a:pt x="2413000" y="5080"/>
                  </a:lnTo>
                  <a:close/>
                  <a:moveTo>
                    <a:pt x="2438400" y="5080"/>
                  </a:moveTo>
                  <a:lnTo>
                    <a:pt x="2451100" y="5080"/>
                  </a:lnTo>
                  <a:lnTo>
                    <a:pt x="2438400" y="5080"/>
                  </a:lnTo>
                  <a:close/>
                  <a:moveTo>
                    <a:pt x="2463800" y="5080"/>
                  </a:moveTo>
                  <a:lnTo>
                    <a:pt x="2476500" y="5080"/>
                  </a:lnTo>
                  <a:lnTo>
                    <a:pt x="2463800" y="5080"/>
                  </a:lnTo>
                  <a:close/>
                  <a:moveTo>
                    <a:pt x="2489200" y="5080"/>
                  </a:moveTo>
                  <a:lnTo>
                    <a:pt x="2501900" y="5080"/>
                  </a:lnTo>
                  <a:lnTo>
                    <a:pt x="2489200" y="5080"/>
                  </a:lnTo>
                  <a:close/>
                  <a:moveTo>
                    <a:pt x="2514600" y="5080"/>
                  </a:moveTo>
                  <a:lnTo>
                    <a:pt x="2527300" y="5080"/>
                  </a:lnTo>
                  <a:lnTo>
                    <a:pt x="2514600" y="5080"/>
                  </a:lnTo>
                  <a:close/>
                  <a:moveTo>
                    <a:pt x="2540000" y="5080"/>
                  </a:moveTo>
                  <a:lnTo>
                    <a:pt x="2552700" y="5080"/>
                  </a:lnTo>
                  <a:lnTo>
                    <a:pt x="2540000" y="5080"/>
                  </a:lnTo>
                  <a:close/>
                  <a:moveTo>
                    <a:pt x="2565400" y="5080"/>
                  </a:moveTo>
                  <a:lnTo>
                    <a:pt x="2578100" y="5080"/>
                  </a:lnTo>
                  <a:lnTo>
                    <a:pt x="2565400" y="5080"/>
                  </a:lnTo>
                  <a:close/>
                  <a:moveTo>
                    <a:pt x="2590800" y="5080"/>
                  </a:moveTo>
                  <a:lnTo>
                    <a:pt x="2603500" y="5080"/>
                  </a:lnTo>
                  <a:lnTo>
                    <a:pt x="2590800" y="5080"/>
                  </a:lnTo>
                  <a:close/>
                  <a:moveTo>
                    <a:pt x="2616200" y="5080"/>
                  </a:moveTo>
                  <a:lnTo>
                    <a:pt x="2628900" y="5080"/>
                  </a:lnTo>
                  <a:lnTo>
                    <a:pt x="2616200" y="5080"/>
                  </a:lnTo>
                  <a:close/>
                  <a:moveTo>
                    <a:pt x="2641600" y="5080"/>
                  </a:moveTo>
                  <a:lnTo>
                    <a:pt x="2654300" y="5080"/>
                  </a:lnTo>
                  <a:lnTo>
                    <a:pt x="2641600" y="5080"/>
                  </a:lnTo>
                  <a:close/>
                  <a:moveTo>
                    <a:pt x="2667000" y="5080"/>
                  </a:moveTo>
                  <a:lnTo>
                    <a:pt x="2679700" y="5080"/>
                  </a:lnTo>
                  <a:lnTo>
                    <a:pt x="2667000" y="5080"/>
                  </a:lnTo>
                  <a:close/>
                  <a:moveTo>
                    <a:pt x="2692400" y="5080"/>
                  </a:moveTo>
                  <a:lnTo>
                    <a:pt x="2705100" y="5080"/>
                  </a:lnTo>
                  <a:lnTo>
                    <a:pt x="2692400" y="5080"/>
                  </a:lnTo>
                  <a:close/>
                  <a:moveTo>
                    <a:pt x="2717800" y="5080"/>
                  </a:moveTo>
                  <a:lnTo>
                    <a:pt x="2730500" y="5080"/>
                  </a:lnTo>
                  <a:lnTo>
                    <a:pt x="2717800" y="5080"/>
                  </a:lnTo>
                  <a:close/>
                  <a:moveTo>
                    <a:pt x="2743200" y="5080"/>
                  </a:moveTo>
                  <a:lnTo>
                    <a:pt x="2755900" y="5080"/>
                  </a:lnTo>
                  <a:lnTo>
                    <a:pt x="2743200" y="5080"/>
                  </a:lnTo>
                  <a:close/>
                  <a:moveTo>
                    <a:pt x="2768600" y="5080"/>
                  </a:moveTo>
                  <a:lnTo>
                    <a:pt x="2781300" y="5080"/>
                  </a:lnTo>
                  <a:lnTo>
                    <a:pt x="2768600" y="5080"/>
                  </a:lnTo>
                  <a:close/>
                  <a:moveTo>
                    <a:pt x="2794000" y="5080"/>
                  </a:moveTo>
                  <a:lnTo>
                    <a:pt x="2806700" y="5080"/>
                  </a:lnTo>
                  <a:lnTo>
                    <a:pt x="2794000" y="5080"/>
                  </a:lnTo>
                  <a:close/>
                  <a:moveTo>
                    <a:pt x="2819400" y="5080"/>
                  </a:moveTo>
                  <a:lnTo>
                    <a:pt x="2832100" y="5080"/>
                  </a:lnTo>
                  <a:lnTo>
                    <a:pt x="2819400" y="5080"/>
                  </a:lnTo>
                  <a:close/>
                  <a:moveTo>
                    <a:pt x="2844800" y="5080"/>
                  </a:moveTo>
                  <a:lnTo>
                    <a:pt x="2857500" y="5080"/>
                  </a:lnTo>
                  <a:lnTo>
                    <a:pt x="2844800" y="5080"/>
                  </a:lnTo>
                  <a:close/>
                  <a:moveTo>
                    <a:pt x="2870200" y="5080"/>
                  </a:moveTo>
                  <a:lnTo>
                    <a:pt x="2882900" y="5080"/>
                  </a:lnTo>
                  <a:lnTo>
                    <a:pt x="2870200" y="5080"/>
                  </a:lnTo>
                  <a:close/>
                  <a:moveTo>
                    <a:pt x="2895600" y="5080"/>
                  </a:moveTo>
                  <a:lnTo>
                    <a:pt x="2908300" y="5080"/>
                  </a:lnTo>
                  <a:lnTo>
                    <a:pt x="2895600" y="5080"/>
                  </a:lnTo>
                  <a:close/>
                  <a:moveTo>
                    <a:pt x="2921000" y="5080"/>
                  </a:moveTo>
                  <a:lnTo>
                    <a:pt x="2933700" y="5080"/>
                  </a:lnTo>
                  <a:lnTo>
                    <a:pt x="2921000" y="5080"/>
                  </a:lnTo>
                  <a:close/>
                  <a:moveTo>
                    <a:pt x="2946400" y="5080"/>
                  </a:moveTo>
                  <a:lnTo>
                    <a:pt x="2959100" y="5080"/>
                  </a:lnTo>
                  <a:lnTo>
                    <a:pt x="2946400" y="5080"/>
                  </a:lnTo>
                  <a:close/>
                  <a:moveTo>
                    <a:pt x="2971800" y="5080"/>
                  </a:moveTo>
                  <a:lnTo>
                    <a:pt x="2984500" y="5080"/>
                  </a:lnTo>
                  <a:lnTo>
                    <a:pt x="2971800" y="5080"/>
                  </a:lnTo>
                  <a:close/>
                  <a:moveTo>
                    <a:pt x="2997200" y="5080"/>
                  </a:moveTo>
                  <a:lnTo>
                    <a:pt x="3009900" y="5080"/>
                  </a:lnTo>
                  <a:lnTo>
                    <a:pt x="2997200" y="5080"/>
                  </a:lnTo>
                  <a:close/>
                  <a:moveTo>
                    <a:pt x="3022600" y="5080"/>
                  </a:moveTo>
                  <a:lnTo>
                    <a:pt x="3035300" y="5080"/>
                  </a:lnTo>
                  <a:lnTo>
                    <a:pt x="3022600" y="5080"/>
                  </a:lnTo>
                  <a:close/>
                  <a:moveTo>
                    <a:pt x="3048000" y="5080"/>
                  </a:moveTo>
                  <a:lnTo>
                    <a:pt x="3060700" y="5080"/>
                  </a:lnTo>
                  <a:lnTo>
                    <a:pt x="3048000" y="5080"/>
                  </a:lnTo>
                  <a:close/>
                  <a:moveTo>
                    <a:pt x="3073400" y="5080"/>
                  </a:moveTo>
                  <a:lnTo>
                    <a:pt x="3086100" y="5080"/>
                  </a:lnTo>
                  <a:lnTo>
                    <a:pt x="3073400" y="5080"/>
                  </a:lnTo>
                  <a:close/>
                  <a:moveTo>
                    <a:pt x="3098800" y="5080"/>
                  </a:moveTo>
                  <a:lnTo>
                    <a:pt x="3111500" y="5080"/>
                  </a:lnTo>
                  <a:lnTo>
                    <a:pt x="3098800" y="5080"/>
                  </a:lnTo>
                  <a:close/>
                  <a:moveTo>
                    <a:pt x="3124200" y="5080"/>
                  </a:moveTo>
                  <a:lnTo>
                    <a:pt x="3136900" y="5080"/>
                  </a:lnTo>
                  <a:lnTo>
                    <a:pt x="3124200" y="5080"/>
                  </a:lnTo>
                  <a:close/>
                  <a:moveTo>
                    <a:pt x="3149600" y="5080"/>
                  </a:moveTo>
                  <a:lnTo>
                    <a:pt x="3162300" y="5080"/>
                  </a:lnTo>
                  <a:lnTo>
                    <a:pt x="3149600" y="5080"/>
                  </a:lnTo>
                  <a:close/>
                  <a:moveTo>
                    <a:pt x="3175000" y="5080"/>
                  </a:moveTo>
                  <a:lnTo>
                    <a:pt x="3187700" y="5080"/>
                  </a:lnTo>
                  <a:lnTo>
                    <a:pt x="3175000" y="5080"/>
                  </a:lnTo>
                  <a:close/>
                  <a:moveTo>
                    <a:pt x="3200400" y="5080"/>
                  </a:moveTo>
                  <a:lnTo>
                    <a:pt x="3213100" y="5080"/>
                  </a:lnTo>
                  <a:lnTo>
                    <a:pt x="3200400" y="5080"/>
                  </a:lnTo>
                  <a:close/>
                  <a:moveTo>
                    <a:pt x="3225800" y="5080"/>
                  </a:moveTo>
                  <a:lnTo>
                    <a:pt x="3238500" y="5080"/>
                  </a:lnTo>
                  <a:lnTo>
                    <a:pt x="3225800" y="5080"/>
                  </a:lnTo>
                  <a:close/>
                  <a:moveTo>
                    <a:pt x="3251200" y="5080"/>
                  </a:moveTo>
                  <a:lnTo>
                    <a:pt x="3263900" y="5080"/>
                  </a:lnTo>
                  <a:lnTo>
                    <a:pt x="3251200" y="5080"/>
                  </a:lnTo>
                  <a:close/>
                  <a:moveTo>
                    <a:pt x="3276600" y="5080"/>
                  </a:moveTo>
                  <a:lnTo>
                    <a:pt x="3289300" y="5080"/>
                  </a:lnTo>
                  <a:lnTo>
                    <a:pt x="3276600" y="5080"/>
                  </a:lnTo>
                  <a:close/>
                  <a:moveTo>
                    <a:pt x="3302000" y="5080"/>
                  </a:moveTo>
                  <a:lnTo>
                    <a:pt x="3314700" y="5080"/>
                  </a:lnTo>
                  <a:lnTo>
                    <a:pt x="3302000" y="5080"/>
                  </a:lnTo>
                  <a:close/>
                  <a:moveTo>
                    <a:pt x="3327400" y="5080"/>
                  </a:moveTo>
                  <a:lnTo>
                    <a:pt x="3340100" y="5080"/>
                  </a:lnTo>
                  <a:lnTo>
                    <a:pt x="3327400" y="5080"/>
                  </a:lnTo>
                  <a:close/>
                  <a:moveTo>
                    <a:pt x="3352800" y="5080"/>
                  </a:moveTo>
                  <a:lnTo>
                    <a:pt x="3365500" y="5080"/>
                  </a:lnTo>
                  <a:lnTo>
                    <a:pt x="3352800" y="5080"/>
                  </a:lnTo>
                  <a:close/>
                  <a:moveTo>
                    <a:pt x="3378200" y="5080"/>
                  </a:moveTo>
                  <a:lnTo>
                    <a:pt x="3390900" y="5080"/>
                  </a:lnTo>
                  <a:lnTo>
                    <a:pt x="3378200" y="5080"/>
                  </a:lnTo>
                  <a:close/>
                  <a:moveTo>
                    <a:pt x="3403600" y="5080"/>
                  </a:moveTo>
                  <a:lnTo>
                    <a:pt x="3416300" y="5080"/>
                  </a:lnTo>
                  <a:lnTo>
                    <a:pt x="3403600" y="5080"/>
                  </a:lnTo>
                  <a:close/>
                  <a:moveTo>
                    <a:pt x="3429000" y="5080"/>
                  </a:moveTo>
                  <a:lnTo>
                    <a:pt x="3441700" y="5080"/>
                  </a:lnTo>
                  <a:lnTo>
                    <a:pt x="3429000" y="5080"/>
                  </a:lnTo>
                  <a:close/>
                  <a:moveTo>
                    <a:pt x="3454400" y="5080"/>
                  </a:moveTo>
                  <a:lnTo>
                    <a:pt x="3467100" y="5080"/>
                  </a:lnTo>
                  <a:lnTo>
                    <a:pt x="3454400" y="5080"/>
                  </a:lnTo>
                  <a:close/>
                  <a:moveTo>
                    <a:pt x="3479800" y="5080"/>
                  </a:moveTo>
                  <a:lnTo>
                    <a:pt x="3492500" y="5080"/>
                  </a:lnTo>
                  <a:lnTo>
                    <a:pt x="3479800" y="5080"/>
                  </a:lnTo>
                  <a:close/>
                  <a:moveTo>
                    <a:pt x="3505200" y="5080"/>
                  </a:moveTo>
                  <a:lnTo>
                    <a:pt x="3517900" y="5080"/>
                  </a:lnTo>
                  <a:lnTo>
                    <a:pt x="3505200" y="5080"/>
                  </a:lnTo>
                  <a:close/>
                  <a:moveTo>
                    <a:pt x="3530600" y="5080"/>
                  </a:moveTo>
                  <a:lnTo>
                    <a:pt x="3543300" y="5080"/>
                  </a:lnTo>
                  <a:lnTo>
                    <a:pt x="3530600" y="5080"/>
                  </a:lnTo>
                  <a:close/>
                  <a:moveTo>
                    <a:pt x="3556000" y="5080"/>
                  </a:moveTo>
                  <a:lnTo>
                    <a:pt x="3568700" y="5080"/>
                  </a:lnTo>
                  <a:lnTo>
                    <a:pt x="3556000" y="5080"/>
                  </a:lnTo>
                  <a:close/>
                  <a:moveTo>
                    <a:pt x="3581400" y="5080"/>
                  </a:moveTo>
                  <a:lnTo>
                    <a:pt x="3594100" y="5080"/>
                  </a:lnTo>
                  <a:lnTo>
                    <a:pt x="3581400" y="5080"/>
                  </a:lnTo>
                  <a:close/>
                  <a:moveTo>
                    <a:pt x="3606800" y="5080"/>
                  </a:moveTo>
                  <a:lnTo>
                    <a:pt x="3619500" y="5080"/>
                  </a:lnTo>
                  <a:lnTo>
                    <a:pt x="3606800" y="5080"/>
                  </a:lnTo>
                  <a:close/>
                  <a:moveTo>
                    <a:pt x="3632200" y="5080"/>
                  </a:moveTo>
                  <a:lnTo>
                    <a:pt x="3644900" y="5080"/>
                  </a:lnTo>
                  <a:lnTo>
                    <a:pt x="3632200" y="5080"/>
                  </a:lnTo>
                  <a:close/>
                  <a:moveTo>
                    <a:pt x="3657600" y="5080"/>
                  </a:moveTo>
                  <a:lnTo>
                    <a:pt x="3670300" y="5080"/>
                  </a:lnTo>
                  <a:lnTo>
                    <a:pt x="3657600" y="5080"/>
                  </a:lnTo>
                  <a:close/>
                  <a:moveTo>
                    <a:pt x="3683000" y="5080"/>
                  </a:moveTo>
                  <a:lnTo>
                    <a:pt x="3695700" y="5080"/>
                  </a:lnTo>
                  <a:lnTo>
                    <a:pt x="3683000" y="5080"/>
                  </a:lnTo>
                  <a:close/>
                  <a:moveTo>
                    <a:pt x="3708400" y="5080"/>
                  </a:moveTo>
                  <a:lnTo>
                    <a:pt x="3721100" y="5080"/>
                  </a:lnTo>
                  <a:lnTo>
                    <a:pt x="3708400" y="5080"/>
                  </a:lnTo>
                  <a:close/>
                  <a:moveTo>
                    <a:pt x="3733800" y="5080"/>
                  </a:moveTo>
                  <a:lnTo>
                    <a:pt x="3746500" y="5080"/>
                  </a:lnTo>
                  <a:lnTo>
                    <a:pt x="3733800" y="5080"/>
                  </a:lnTo>
                  <a:close/>
                  <a:moveTo>
                    <a:pt x="3759200" y="5080"/>
                  </a:moveTo>
                  <a:lnTo>
                    <a:pt x="3771900" y="5080"/>
                  </a:lnTo>
                  <a:lnTo>
                    <a:pt x="3759200" y="5080"/>
                  </a:lnTo>
                  <a:close/>
                  <a:moveTo>
                    <a:pt x="3784600" y="5080"/>
                  </a:moveTo>
                  <a:lnTo>
                    <a:pt x="3797300" y="5080"/>
                  </a:lnTo>
                  <a:lnTo>
                    <a:pt x="3784600" y="5080"/>
                  </a:lnTo>
                  <a:close/>
                  <a:moveTo>
                    <a:pt x="3810000" y="5080"/>
                  </a:moveTo>
                  <a:lnTo>
                    <a:pt x="3822700" y="5080"/>
                  </a:lnTo>
                  <a:lnTo>
                    <a:pt x="3810000" y="5080"/>
                  </a:lnTo>
                  <a:close/>
                  <a:moveTo>
                    <a:pt x="3835400" y="5080"/>
                  </a:moveTo>
                  <a:lnTo>
                    <a:pt x="3848100" y="5080"/>
                  </a:lnTo>
                  <a:lnTo>
                    <a:pt x="3835400" y="5080"/>
                  </a:lnTo>
                  <a:close/>
                  <a:moveTo>
                    <a:pt x="3860800" y="5080"/>
                  </a:moveTo>
                  <a:lnTo>
                    <a:pt x="3873500" y="5080"/>
                  </a:lnTo>
                  <a:lnTo>
                    <a:pt x="3860800" y="5080"/>
                  </a:lnTo>
                  <a:close/>
                  <a:moveTo>
                    <a:pt x="3886200" y="5080"/>
                  </a:moveTo>
                  <a:lnTo>
                    <a:pt x="3898900" y="5080"/>
                  </a:lnTo>
                  <a:lnTo>
                    <a:pt x="3886200" y="5080"/>
                  </a:lnTo>
                  <a:close/>
                  <a:moveTo>
                    <a:pt x="3911600" y="5080"/>
                  </a:moveTo>
                  <a:lnTo>
                    <a:pt x="3924300" y="5080"/>
                  </a:lnTo>
                  <a:lnTo>
                    <a:pt x="3911600" y="5080"/>
                  </a:lnTo>
                  <a:close/>
                  <a:moveTo>
                    <a:pt x="3937000" y="5080"/>
                  </a:moveTo>
                  <a:lnTo>
                    <a:pt x="3949700" y="5080"/>
                  </a:lnTo>
                  <a:lnTo>
                    <a:pt x="3937000" y="5080"/>
                  </a:lnTo>
                  <a:close/>
                  <a:moveTo>
                    <a:pt x="3962400" y="5080"/>
                  </a:moveTo>
                  <a:lnTo>
                    <a:pt x="3975100" y="5080"/>
                  </a:lnTo>
                  <a:lnTo>
                    <a:pt x="3962400" y="5080"/>
                  </a:lnTo>
                  <a:close/>
                  <a:moveTo>
                    <a:pt x="3987800" y="5080"/>
                  </a:moveTo>
                  <a:lnTo>
                    <a:pt x="4000500" y="5080"/>
                  </a:lnTo>
                  <a:lnTo>
                    <a:pt x="3987800" y="5080"/>
                  </a:lnTo>
                  <a:close/>
                  <a:moveTo>
                    <a:pt x="4013200" y="5080"/>
                  </a:moveTo>
                  <a:lnTo>
                    <a:pt x="4025900" y="5080"/>
                  </a:lnTo>
                  <a:lnTo>
                    <a:pt x="4013200" y="5080"/>
                  </a:lnTo>
                  <a:close/>
                  <a:moveTo>
                    <a:pt x="4038600" y="5080"/>
                  </a:moveTo>
                  <a:lnTo>
                    <a:pt x="4051300" y="5080"/>
                  </a:lnTo>
                  <a:lnTo>
                    <a:pt x="4038600" y="5080"/>
                  </a:lnTo>
                  <a:close/>
                  <a:moveTo>
                    <a:pt x="4064000" y="5080"/>
                  </a:moveTo>
                  <a:lnTo>
                    <a:pt x="4076700" y="5080"/>
                  </a:lnTo>
                  <a:lnTo>
                    <a:pt x="4064000" y="5080"/>
                  </a:lnTo>
                  <a:close/>
                  <a:moveTo>
                    <a:pt x="4089400" y="5080"/>
                  </a:moveTo>
                  <a:lnTo>
                    <a:pt x="4102100" y="5080"/>
                  </a:lnTo>
                  <a:lnTo>
                    <a:pt x="4089400" y="5080"/>
                  </a:lnTo>
                  <a:close/>
                  <a:moveTo>
                    <a:pt x="4114800" y="5080"/>
                  </a:moveTo>
                  <a:lnTo>
                    <a:pt x="4127500" y="5080"/>
                  </a:lnTo>
                  <a:lnTo>
                    <a:pt x="4114800" y="5080"/>
                  </a:lnTo>
                  <a:close/>
                  <a:moveTo>
                    <a:pt x="4140200" y="5080"/>
                  </a:moveTo>
                  <a:lnTo>
                    <a:pt x="4152900" y="5080"/>
                  </a:lnTo>
                  <a:lnTo>
                    <a:pt x="4140200" y="5080"/>
                  </a:lnTo>
                  <a:close/>
                  <a:moveTo>
                    <a:pt x="4165600" y="5080"/>
                  </a:moveTo>
                  <a:lnTo>
                    <a:pt x="4178300" y="5080"/>
                  </a:lnTo>
                  <a:lnTo>
                    <a:pt x="4165600" y="5080"/>
                  </a:lnTo>
                  <a:close/>
                  <a:moveTo>
                    <a:pt x="4191000" y="5080"/>
                  </a:moveTo>
                  <a:lnTo>
                    <a:pt x="4203700" y="5080"/>
                  </a:lnTo>
                  <a:lnTo>
                    <a:pt x="4191000" y="5080"/>
                  </a:lnTo>
                  <a:close/>
                  <a:moveTo>
                    <a:pt x="4216400" y="5080"/>
                  </a:moveTo>
                  <a:lnTo>
                    <a:pt x="4229100" y="5080"/>
                  </a:lnTo>
                  <a:lnTo>
                    <a:pt x="4216400" y="5080"/>
                  </a:lnTo>
                  <a:close/>
                  <a:moveTo>
                    <a:pt x="4241800" y="5080"/>
                  </a:moveTo>
                  <a:lnTo>
                    <a:pt x="4254500" y="5080"/>
                  </a:lnTo>
                  <a:lnTo>
                    <a:pt x="4241800" y="5080"/>
                  </a:lnTo>
                  <a:close/>
                  <a:moveTo>
                    <a:pt x="4267200" y="5080"/>
                  </a:moveTo>
                  <a:lnTo>
                    <a:pt x="4279900" y="5080"/>
                  </a:lnTo>
                  <a:lnTo>
                    <a:pt x="4267200" y="5080"/>
                  </a:lnTo>
                  <a:close/>
                  <a:moveTo>
                    <a:pt x="4292600" y="5080"/>
                  </a:moveTo>
                  <a:lnTo>
                    <a:pt x="4305300" y="5080"/>
                  </a:lnTo>
                  <a:lnTo>
                    <a:pt x="4292600" y="5080"/>
                  </a:lnTo>
                  <a:close/>
                  <a:moveTo>
                    <a:pt x="4318000" y="5080"/>
                  </a:moveTo>
                  <a:lnTo>
                    <a:pt x="4330700" y="5080"/>
                  </a:lnTo>
                  <a:lnTo>
                    <a:pt x="4318000" y="5080"/>
                  </a:lnTo>
                  <a:close/>
                  <a:moveTo>
                    <a:pt x="4343400" y="5080"/>
                  </a:moveTo>
                  <a:lnTo>
                    <a:pt x="4356100" y="5080"/>
                  </a:lnTo>
                  <a:lnTo>
                    <a:pt x="4343400" y="5080"/>
                  </a:lnTo>
                  <a:close/>
                  <a:moveTo>
                    <a:pt x="4368800" y="5080"/>
                  </a:moveTo>
                  <a:lnTo>
                    <a:pt x="4381500" y="5080"/>
                  </a:lnTo>
                  <a:lnTo>
                    <a:pt x="4368800" y="5080"/>
                  </a:lnTo>
                  <a:close/>
                  <a:moveTo>
                    <a:pt x="4394200" y="5080"/>
                  </a:moveTo>
                  <a:lnTo>
                    <a:pt x="4406900" y="5080"/>
                  </a:lnTo>
                  <a:lnTo>
                    <a:pt x="4394200" y="5080"/>
                  </a:lnTo>
                  <a:close/>
                  <a:moveTo>
                    <a:pt x="4419600" y="5080"/>
                  </a:moveTo>
                  <a:lnTo>
                    <a:pt x="4432300" y="5080"/>
                  </a:lnTo>
                  <a:lnTo>
                    <a:pt x="4419600" y="5080"/>
                  </a:lnTo>
                  <a:close/>
                  <a:moveTo>
                    <a:pt x="4445000" y="5080"/>
                  </a:moveTo>
                  <a:lnTo>
                    <a:pt x="4457700" y="5080"/>
                  </a:lnTo>
                  <a:lnTo>
                    <a:pt x="4445000" y="5080"/>
                  </a:lnTo>
                  <a:close/>
                  <a:moveTo>
                    <a:pt x="4470400" y="5080"/>
                  </a:moveTo>
                  <a:lnTo>
                    <a:pt x="4483100" y="5080"/>
                  </a:lnTo>
                  <a:lnTo>
                    <a:pt x="4470400" y="5080"/>
                  </a:lnTo>
                  <a:close/>
                  <a:moveTo>
                    <a:pt x="4495800" y="5080"/>
                  </a:moveTo>
                  <a:lnTo>
                    <a:pt x="4508500" y="5080"/>
                  </a:lnTo>
                  <a:lnTo>
                    <a:pt x="4495800" y="5080"/>
                  </a:lnTo>
                  <a:close/>
                  <a:moveTo>
                    <a:pt x="4521200" y="5080"/>
                  </a:moveTo>
                  <a:lnTo>
                    <a:pt x="4533900" y="5080"/>
                  </a:lnTo>
                  <a:lnTo>
                    <a:pt x="4521200" y="5080"/>
                  </a:lnTo>
                  <a:close/>
                  <a:moveTo>
                    <a:pt x="4546600" y="5080"/>
                  </a:moveTo>
                  <a:lnTo>
                    <a:pt x="4559300" y="5080"/>
                  </a:lnTo>
                  <a:lnTo>
                    <a:pt x="4546600" y="5080"/>
                  </a:lnTo>
                  <a:close/>
                  <a:moveTo>
                    <a:pt x="4572000" y="5080"/>
                  </a:moveTo>
                  <a:lnTo>
                    <a:pt x="4573778" y="5080"/>
                  </a:lnTo>
                  <a:lnTo>
                    <a:pt x="4572000" y="5080"/>
                  </a:lnTo>
                  <a:close/>
                  <a:moveTo>
                    <a:pt x="0" y="0"/>
                  </a:moveTo>
                  <a:lnTo>
                    <a:pt x="12700" y="0"/>
                  </a:lnTo>
                  <a:lnTo>
                    <a:pt x="12700" y="5080"/>
                  </a:lnTo>
                  <a:lnTo>
                    <a:pt x="0" y="5080"/>
                  </a:lnTo>
                  <a:close/>
                </a:path>
              </a:pathLst>
            </a:custGeom>
            <a:solidFill>
              <a:srgbClr val="C8D8E4"/>
            </a:solidFill>
          </p:spPr>
        </p:sp>
      </p:grpSp>
      <p:grpSp>
        <p:nvGrpSpPr>
          <p:cNvPr name="Group 257" id="257"/>
          <p:cNvGrpSpPr/>
          <p:nvPr/>
        </p:nvGrpSpPr>
        <p:grpSpPr>
          <a:xfrm rot="0">
            <a:off x="12685928" y="4869180"/>
            <a:ext cx="1371600" cy="192024"/>
            <a:chOff x="0" y="0"/>
            <a:chExt cx="1828800" cy="256032"/>
          </a:xfrm>
        </p:grpSpPr>
        <p:sp>
          <p:nvSpPr>
            <p:cNvPr name="Freeform 258" id="258"/>
            <p:cNvSpPr/>
            <p:nvPr/>
          </p:nvSpPr>
          <p:spPr>
            <a:xfrm flipH="false" flipV="false" rot="0">
              <a:off x="0" y="0"/>
              <a:ext cx="1828800" cy="256032"/>
            </a:xfrm>
            <a:custGeom>
              <a:avLst/>
              <a:gdLst/>
              <a:ahLst/>
              <a:cxnLst/>
              <a:rect r="r" b="b" t="t" l="l"/>
              <a:pathLst>
                <a:path h="256032" w="1828800">
                  <a:moveTo>
                    <a:pt x="0" y="0"/>
                  </a:moveTo>
                  <a:lnTo>
                    <a:pt x="1828800" y="0"/>
                  </a:lnTo>
                  <a:lnTo>
                    <a:pt x="1828800" y="256032"/>
                  </a:lnTo>
                  <a:lnTo>
                    <a:pt x="0" y="256032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89178" r="0" b="-89178"/>
              </a:stretch>
            </a:blipFill>
          </p:spPr>
        </p:sp>
        <p:sp>
          <p:nvSpPr>
            <p:cNvPr name="TextBox 259" id="259"/>
            <p:cNvSpPr txBox="true"/>
            <p:nvPr/>
          </p:nvSpPr>
          <p:spPr>
            <a:xfrm>
              <a:off x="0" y="-9525"/>
              <a:ext cx="1828800" cy="265557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1080"/>
                </a:lnSpc>
              </a:pPr>
              <a:r>
                <a:rPr lang="en-US" sz="900">
                  <a:solidFill>
                    <a:srgbClr val="6B8A9A"/>
                  </a:solidFill>
                  <a:latin typeface="Arial"/>
                  <a:ea typeface="Arial"/>
                  <a:cs typeface="Arial"/>
                  <a:sym typeface="Arial"/>
                </a:rPr>
                <a:t>Termin:</a:t>
              </a:r>
            </a:p>
          </p:txBody>
        </p:sp>
      </p:grpSp>
      <p:grpSp>
        <p:nvGrpSpPr>
          <p:cNvPr name="Group 260" id="260"/>
          <p:cNvGrpSpPr/>
          <p:nvPr/>
        </p:nvGrpSpPr>
        <p:grpSpPr>
          <a:xfrm rot="0">
            <a:off x="13987043" y="5004435"/>
            <a:ext cx="3434182" cy="3810"/>
            <a:chOff x="0" y="0"/>
            <a:chExt cx="4578909" cy="5080"/>
          </a:xfrm>
        </p:grpSpPr>
        <p:sp>
          <p:nvSpPr>
            <p:cNvPr name="Freeform 261" id="261"/>
            <p:cNvSpPr/>
            <p:nvPr/>
          </p:nvSpPr>
          <p:spPr>
            <a:xfrm flipH="false" flipV="false" rot="0">
              <a:off x="2540" y="0"/>
              <a:ext cx="4573778" cy="5080"/>
            </a:xfrm>
            <a:custGeom>
              <a:avLst/>
              <a:gdLst/>
              <a:ahLst/>
              <a:cxnLst/>
              <a:rect r="r" b="b" t="t" l="l"/>
              <a:pathLst>
                <a:path h="5080" w="4573778">
                  <a:moveTo>
                    <a:pt x="25400" y="0"/>
                  </a:moveTo>
                  <a:lnTo>
                    <a:pt x="38100" y="0"/>
                  </a:lnTo>
                  <a:lnTo>
                    <a:pt x="38100" y="5080"/>
                  </a:lnTo>
                  <a:lnTo>
                    <a:pt x="25400" y="5080"/>
                  </a:lnTo>
                  <a:close/>
                  <a:moveTo>
                    <a:pt x="50800" y="5080"/>
                  </a:moveTo>
                  <a:lnTo>
                    <a:pt x="63500" y="5080"/>
                  </a:lnTo>
                  <a:lnTo>
                    <a:pt x="50800" y="5080"/>
                  </a:lnTo>
                  <a:close/>
                  <a:moveTo>
                    <a:pt x="76200" y="5080"/>
                  </a:moveTo>
                  <a:lnTo>
                    <a:pt x="88900" y="5080"/>
                  </a:lnTo>
                  <a:lnTo>
                    <a:pt x="76200" y="5080"/>
                  </a:lnTo>
                  <a:close/>
                  <a:moveTo>
                    <a:pt x="101600" y="5080"/>
                  </a:moveTo>
                  <a:lnTo>
                    <a:pt x="114300" y="5080"/>
                  </a:lnTo>
                  <a:lnTo>
                    <a:pt x="101600" y="5080"/>
                  </a:lnTo>
                  <a:close/>
                  <a:moveTo>
                    <a:pt x="127000" y="5080"/>
                  </a:moveTo>
                  <a:lnTo>
                    <a:pt x="139700" y="5080"/>
                  </a:lnTo>
                  <a:lnTo>
                    <a:pt x="127000" y="5080"/>
                  </a:lnTo>
                  <a:close/>
                  <a:moveTo>
                    <a:pt x="152400" y="5080"/>
                  </a:moveTo>
                  <a:lnTo>
                    <a:pt x="165100" y="5080"/>
                  </a:lnTo>
                  <a:lnTo>
                    <a:pt x="152400" y="5080"/>
                  </a:lnTo>
                  <a:close/>
                  <a:moveTo>
                    <a:pt x="177800" y="5080"/>
                  </a:moveTo>
                  <a:lnTo>
                    <a:pt x="190500" y="5080"/>
                  </a:lnTo>
                  <a:lnTo>
                    <a:pt x="177800" y="5080"/>
                  </a:lnTo>
                  <a:close/>
                  <a:moveTo>
                    <a:pt x="203200" y="5080"/>
                  </a:moveTo>
                  <a:lnTo>
                    <a:pt x="215900" y="5080"/>
                  </a:lnTo>
                  <a:lnTo>
                    <a:pt x="203200" y="5080"/>
                  </a:lnTo>
                  <a:close/>
                  <a:moveTo>
                    <a:pt x="228600" y="5080"/>
                  </a:moveTo>
                  <a:lnTo>
                    <a:pt x="241300" y="5080"/>
                  </a:lnTo>
                  <a:lnTo>
                    <a:pt x="228600" y="5080"/>
                  </a:lnTo>
                  <a:close/>
                  <a:moveTo>
                    <a:pt x="254000" y="5080"/>
                  </a:moveTo>
                  <a:lnTo>
                    <a:pt x="266700" y="5080"/>
                  </a:lnTo>
                  <a:lnTo>
                    <a:pt x="254000" y="5080"/>
                  </a:lnTo>
                  <a:close/>
                  <a:moveTo>
                    <a:pt x="279400" y="5080"/>
                  </a:moveTo>
                  <a:lnTo>
                    <a:pt x="292100" y="5080"/>
                  </a:lnTo>
                  <a:lnTo>
                    <a:pt x="279400" y="5080"/>
                  </a:lnTo>
                  <a:close/>
                  <a:moveTo>
                    <a:pt x="304800" y="5080"/>
                  </a:moveTo>
                  <a:lnTo>
                    <a:pt x="317500" y="5080"/>
                  </a:lnTo>
                  <a:lnTo>
                    <a:pt x="304800" y="5080"/>
                  </a:lnTo>
                  <a:close/>
                  <a:moveTo>
                    <a:pt x="330200" y="5080"/>
                  </a:moveTo>
                  <a:lnTo>
                    <a:pt x="342900" y="5080"/>
                  </a:lnTo>
                  <a:lnTo>
                    <a:pt x="330200" y="5080"/>
                  </a:lnTo>
                  <a:close/>
                  <a:moveTo>
                    <a:pt x="355600" y="5080"/>
                  </a:moveTo>
                  <a:lnTo>
                    <a:pt x="368300" y="5080"/>
                  </a:lnTo>
                  <a:lnTo>
                    <a:pt x="355600" y="5080"/>
                  </a:lnTo>
                  <a:close/>
                  <a:moveTo>
                    <a:pt x="381000" y="5080"/>
                  </a:moveTo>
                  <a:lnTo>
                    <a:pt x="393700" y="5080"/>
                  </a:lnTo>
                  <a:lnTo>
                    <a:pt x="381000" y="5080"/>
                  </a:lnTo>
                  <a:close/>
                  <a:moveTo>
                    <a:pt x="406400" y="5080"/>
                  </a:moveTo>
                  <a:lnTo>
                    <a:pt x="419100" y="5080"/>
                  </a:lnTo>
                  <a:lnTo>
                    <a:pt x="406400" y="5080"/>
                  </a:lnTo>
                  <a:close/>
                  <a:moveTo>
                    <a:pt x="431800" y="5080"/>
                  </a:moveTo>
                  <a:lnTo>
                    <a:pt x="444500" y="5080"/>
                  </a:lnTo>
                  <a:lnTo>
                    <a:pt x="431800" y="5080"/>
                  </a:lnTo>
                  <a:close/>
                  <a:moveTo>
                    <a:pt x="457200" y="5080"/>
                  </a:moveTo>
                  <a:lnTo>
                    <a:pt x="469900" y="5080"/>
                  </a:lnTo>
                  <a:lnTo>
                    <a:pt x="457200" y="5080"/>
                  </a:lnTo>
                  <a:close/>
                  <a:moveTo>
                    <a:pt x="482600" y="5080"/>
                  </a:moveTo>
                  <a:lnTo>
                    <a:pt x="495300" y="5080"/>
                  </a:lnTo>
                  <a:lnTo>
                    <a:pt x="482600" y="5080"/>
                  </a:lnTo>
                  <a:close/>
                  <a:moveTo>
                    <a:pt x="508000" y="5080"/>
                  </a:moveTo>
                  <a:lnTo>
                    <a:pt x="520700" y="5080"/>
                  </a:lnTo>
                  <a:lnTo>
                    <a:pt x="508000" y="5080"/>
                  </a:lnTo>
                  <a:close/>
                  <a:moveTo>
                    <a:pt x="533400" y="5080"/>
                  </a:moveTo>
                  <a:lnTo>
                    <a:pt x="546100" y="5080"/>
                  </a:lnTo>
                  <a:lnTo>
                    <a:pt x="533400" y="5080"/>
                  </a:lnTo>
                  <a:close/>
                  <a:moveTo>
                    <a:pt x="558800" y="5080"/>
                  </a:moveTo>
                  <a:lnTo>
                    <a:pt x="571500" y="5080"/>
                  </a:lnTo>
                  <a:lnTo>
                    <a:pt x="558800" y="5080"/>
                  </a:lnTo>
                  <a:close/>
                  <a:moveTo>
                    <a:pt x="584200" y="5080"/>
                  </a:moveTo>
                  <a:lnTo>
                    <a:pt x="596900" y="5080"/>
                  </a:lnTo>
                  <a:lnTo>
                    <a:pt x="584200" y="5080"/>
                  </a:lnTo>
                  <a:close/>
                  <a:moveTo>
                    <a:pt x="609600" y="5080"/>
                  </a:moveTo>
                  <a:lnTo>
                    <a:pt x="622300" y="5080"/>
                  </a:lnTo>
                  <a:lnTo>
                    <a:pt x="609600" y="5080"/>
                  </a:lnTo>
                  <a:close/>
                  <a:moveTo>
                    <a:pt x="635000" y="5080"/>
                  </a:moveTo>
                  <a:lnTo>
                    <a:pt x="647700" y="5080"/>
                  </a:lnTo>
                  <a:lnTo>
                    <a:pt x="635000" y="5080"/>
                  </a:lnTo>
                  <a:close/>
                  <a:moveTo>
                    <a:pt x="660400" y="5080"/>
                  </a:moveTo>
                  <a:lnTo>
                    <a:pt x="673100" y="5080"/>
                  </a:lnTo>
                  <a:lnTo>
                    <a:pt x="660400" y="5080"/>
                  </a:lnTo>
                  <a:close/>
                  <a:moveTo>
                    <a:pt x="685800" y="5080"/>
                  </a:moveTo>
                  <a:lnTo>
                    <a:pt x="698500" y="5080"/>
                  </a:lnTo>
                  <a:lnTo>
                    <a:pt x="685800" y="5080"/>
                  </a:lnTo>
                  <a:close/>
                  <a:moveTo>
                    <a:pt x="711200" y="5080"/>
                  </a:moveTo>
                  <a:lnTo>
                    <a:pt x="723900" y="5080"/>
                  </a:lnTo>
                  <a:lnTo>
                    <a:pt x="711200" y="5080"/>
                  </a:lnTo>
                  <a:close/>
                  <a:moveTo>
                    <a:pt x="736600" y="5080"/>
                  </a:moveTo>
                  <a:lnTo>
                    <a:pt x="749300" y="5080"/>
                  </a:lnTo>
                  <a:lnTo>
                    <a:pt x="736600" y="5080"/>
                  </a:lnTo>
                  <a:close/>
                  <a:moveTo>
                    <a:pt x="762000" y="5080"/>
                  </a:moveTo>
                  <a:lnTo>
                    <a:pt x="774700" y="5080"/>
                  </a:lnTo>
                  <a:lnTo>
                    <a:pt x="762000" y="5080"/>
                  </a:lnTo>
                  <a:close/>
                  <a:moveTo>
                    <a:pt x="787400" y="5080"/>
                  </a:moveTo>
                  <a:lnTo>
                    <a:pt x="800100" y="5080"/>
                  </a:lnTo>
                  <a:lnTo>
                    <a:pt x="787400" y="5080"/>
                  </a:lnTo>
                  <a:close/>
                  <a:moveTo>
                    <a:pt x="812800" y="5080"/>
                  </a:moveTo>
                  <a:lnTo>
                    <a:pt x="825500" y="5080"/>
                  </a:lnTo>
                  <a:lnTo>
                    <a:pt x="812800" y="5080"/>
                  </a:lnTo>
                  <a:close/>
                  <a:moveTo>
                    <a:pt x="838200" y="5080"/>
                  </a:moveTo>
                  <a:lnTo>
                    <a:pt x="850900" y="5080"/>
                  </a:lnTo>
                  <a:lnTo>
                    <a:pt x="838200" y="5080"/>
                  </a:lnTo>
                  <a:close/>
                  <a:moveTo>
                    <a:pt x="863600" y="5080"/>
                  </a:moveTo>
                  <a:lnTo>
                    <a:pt x="876300" y="5080"/>
                  </a:lnTo>
                  <a:lnTo>
                    <a:pt x="863600" y="5080"/>
                  </a:lnTo>
                  <a:close/>
                  <a:moveTo>
                    <a:pt x="889000" y="5080"/>
                  </a:moveTo>
                  <a:lnTo>
                    <a:pt x="901700" y="5080"/>
                  </a:lnTo>
                  <a:lnTo>
                    <a:pt x="889000" y="5080"/>
                  </a:lnTo>
                  <a:close/>
                  <a:moveTo>
                    <a:pt x="914400" y="5080"/>
                  </a:moveTo>
                  <a:lnTo>
                    <a:pt x="927100" y="5080"/>
                  </a:lnTo>
                  <a:lnTo>
                    <a:pt x="914400" y="5080"/>
                  </a:lnTo>
                  <a:close/>
                  <a:moveTo>
                    <a:pt x="939800" y="5080"/>
                  </a:moveTo>
                  <a:lnTo>
                    <a:pt x="952500" y="5080"/>
                  </a:lnTo>
                  <a:lnTo>
                    <a:pt x="939800" y="5080"/>
                  </a:lnTo>
                  <a:close/>
                  <a:moveTo>
                    <a:pt x="965200" y="5080"/>
                  </a:moveTo>
                  <a:lnTo>
                    <a:pt x="977900" y="5080"/>
                  </a:lnTo>
                  <a:lnTo>
                    <a:pt x="965200" y="5080"/>
                  </a:lnTo>
                  <a:close/>
                  <a:moveTo>
                    <a:pt x="990600" y="5080"/>
                  </a:moveTo>
                  <a:lnTo>
                    <a:pt x="1003300" y="5080"/>
                  </a:lnTo>
                  <a:lnTo>
                    <a:pt x="990600" y="5080"/>
                  </a:lnTo>
                  <a:close/>
                  <a:moveTo>
                    <a:pt x="1016000" y="5080"/>
                  </a:moveTo>
                  <a:lnTo>
                    <a:pt x="1028700" y="5080"/>
                  </a:lnTo>
                  <a:lnTo>
                    <a:pt x="1016000" y="5080"/>
                  </a:lnTo>
                  <a:close/>
                  <a:moveTo>
                    <a:pt x="1041400" y="5080"/>
                  </a:moveTo>
                  <a:lnTo>
                    <a:pt x="1054100" y="5080"/>
                  </a:lnTo>
                  <a:lnTo>
                    <a:pt x="1041400" y="5080"/>
                  </a:lnTo>
                  <a:close/>
                  <a:moveTo>
                    <a:pt x="1066800" y="5080"/>
                  </a:moveTo>
                  <a:lnTo>
                    <a:pt x="1079500" y="5080"/>
                  </a:lnTo>
                  <a:lnTo>
                    <a:pt x="1066800" y="5080"/>
                  </a:lnTo>
                  <a:close/>
                  <a:moveTo>
                    <a:pt x="1092200" y="5080"/>
                  </a:moveTo>
                  <a:lnTo>
                    <a:pt x="1104900" y="5080"/>
                  </a:lnTo>
                  <a:lnTo>
                    <a:pt x="1092200" y="5080"/>
                  </a:lnTo>
                  <a:close/>
                  <a:moveTo>
                    <a:pt x="1117600" y="5080"/>
                  </a:moveTo>
                  <a:lnTo>
                    <a:pt x="1130300" y="5080"/>
                  </a:lnTo>
                  <a:lnTo>
                    <a:pt x="1117600" y="5080"/>
                  </a:lnTo>
                  <a:close/>
                  <a:moveTo>
                    <a:pt x="1143000" y="5080"/>
                  </a:moveTo>
                  <a:lnTo>
                    <a:pt x="1155700" y="5080"/>
                  </a:lnTo>
                  <a:lnTo>
                    <a:pt x="1143000" y="5080"/>
                  </a:lnTo>
                  <a:close/>
                  <a:moveTo>
                    <a:pt x="1168400" y="5080"/>
                  </a:moveTo>
                  <a:lnTo>
                    <a:pt x="1181100" y="5080"/>
                  </a:lnTo>
                  <a:lnTo>
                    <a:pt x="1168400" y="5080"/>
                  </a:lnTo>
                  <a:close/>
                  <a:moveTo>
                    <a:pt x="1193800" y="5080"/>
                  </a:moveTo>
                  <a:lnTo>
                    <a:pt x="1206500" y="5080"/>
                  </a:lnTo>
                  <a:lnTo>
                    <a:pt x="1193800" y="5080"/>
                  </a:lnTo>
                  <a:close/>
                  <a:moveTo>
                    <a:pt x="1219200" y="5080"/>
                  </a:moveTo>
                  <a:lnTo>
                    <a:pt x="1231900" y="5080"/>
                  </a:lnTo>
                  <a:lnTo>
                    <a:pt x="1219200" y="5080"/>
                  </a:lnTo>
                  <a:close/>
                  <a:moveTo>
                    <a:pt x="1244600" y="5080"/>
                  </a:moveTo>
                  <a:lnTo>
                    <a:pt x="1257300" y="5080"/>
                  </a:lnTo>
                  <a:lnTo>
                    <a:pt x="1244600" y="5080"/>
                  </a:lnTo>
                  <a:close/>
                  <a:moveTo>
                    <a:pt x="1270000" y="5080"/>
                  </a:moveTo>
                  <a:lnTo>
                    <a:pt x="1282700" y="5080"/>
                  </a:lnTo>
                  <a:lnTo>
                    <a:pt x="1270000" y="5080"/>
                  </a:lnTo>
                  <a:close/>
                  <a:moveTo>
                    <a:pt x="1295400" y="5080"/>
                  </a:moveTo>
                  <a:lnTo>
                    <a:pt x="1308100" y="5080"/>
                  </a:lnTo>
                  <a:lnTo>
                    <a:pt x="1295400" y="5080"/>
                  </a:lnTo>
                  <a:close/>
                  <a:moveTo>
                    <a:pt x="1320800" y="5080"/>
                  </a:moveTo>
                  <a:lnTo>
                    <a:pt x="1333500" y="5080"/>
                  </a:lnTo>
                  <a:lnTo>
                    <a:pt x="1320800" y="5080"/>
                  </a:lnTo>
                  <a:close/>
                  <a:moveTo>
                    <a:pt x="1346200" y="5080"/>
                  </a:moveTo>
                  <a:lnTo>
                    <a:pt x="1358900" y="5080"/>
                  </a:lnTo>
                  <a:lnTo>
                    <a:pt x="1346200" y="5080"/>
                  </a:lnTo>
                  <a:close/>
                  <a:moveTo>
                    <a:pt x="1371600" y="5080"/>
                  </a:moveTo>
                  <a:lnTo>
                    <a:pt x="1384300" y="5080"/>
                  </a:lnTo>
                  <a:lnTo>
                    <a:pt x="1371600" y="5080"/>
                  </a:lnTo>
                  <a:close/>
                  <a:moveTo>
                    <a:pt x="1397000" y="5080"/>
                  </a:moveTo>
                  <a:lnTo>
                    <a:pt x="1409700" y="5080"/>
                  </a:lnTo>
                  <a:lnTo>
                    <a:pt x="1397000" y="5080"/>
                  </a:lnTo>
                  <a:close/>
                  <a:moveTo>
                    <a:pt x="1422400" y="5080"/>
                  </a:moveTo>
                  <a:lnTo>
                    <a:pt x="1435100" y="5080"/>
                  </a:lnTo>
                  <a:lnTo>
                    <a:pt x="1422400" y="5080"/>
                  </a:lnTo>
                  <a:close/>
                  <a:moveTo>
                    <a:pt x="1447800" y="5080"/>
                  </a:moveTo>
                  <a:lnTo>
                    <a:pt x="1460500" y="5080"/>
                  </a:lnTo>
                  <a:lnTo>
                    <a:pt x="1447800" y="5080"/>
                  </a:lnTo>
                  <a:close/>
                  <a:moveTo>
                    <a:pt x="1473200" y="5080"/>
                  </a:moveTo>
                  <a:lnTo>
                    <a:pt x="1485900" y="5080"/>
                  </a:lnTo>
                  <a:lnTo>
                    <a:pt x="1473200" y="5080"/>
                  </a:lnTo>
                  <a:close/>
                  <a:moveTo>
                    <a:pt x="1498600" y="5080"/>
                  </a:moveTo>
                  <a:lnTo>
                    <a:pt x="1511300" y="5080"/>
                  </a:lnTo>
                  <a:lnTo>
                    <a:pt x="1498600" y="5080"/>
                  </a:lnTo>
                  <a:close/>
                  <a:moveTo>
                    <a:pt x="1524000" y="5080"/>
                  </a:moveTo>
                  <a:lnTo>
                    <a:pt x="1536700" y="5080"/>
                  </a:lnTo>
                  <a:lnTo>
                    <a:pt x="1524000" y="5080"/>
                  </a:lnTo>
                  <a:close/>
                  <a:moveTo>
                    <a:pt x="1549400" y="5080"/>
                  </a:moveTo>
                  <a:lnTo>
                    <a:pt x="1562100" y="5080"/>
                  </a:lnTo>
                  <a:lnTo>
                    <a:pt x="1549400" y="5080"/>
                  </a:lnTo>
                  <a:close/>
                  <a:moveTo>
                    <a:pt x="1574800" y="5080"/>
                  </a:moveTo>
                  <a:lnTo>
                    <a:pt x="1587500" y="5080"/>
                  </a:lnTo>
                  <a:lnTo>
                    <a:pt x="1574800" y="5080"/>
                  </a:lnTo>
                  <a:close/>
                  <a:moveTo>
                    <a:pt x="1600200" y="5080"/>
                  </a:moveTo>
                  <a:lnTo>
                    <a:pt x="1612900" y="5080"/>
                  </a:lnTo>
                  <a:lnTo>
                    <a:pt x="1600200" y="5080"/>
                  </a:lnTo>
                  <a:close/>
                  <a:moveTo>
                    <a:pt x="1625600" y="5080"/>
                  </a:moveTo>
                  <a:lnTo>
                    <a:pt x="1638300" y="5080"/>
                  </a:lnTo>
                  <a:lnTo>
                    <a:pt x="1625600" y="5080"/>
                  </a:lnTo>
                  <a:close/>
                  <a:moveTo>
                    <a:pt x="1651000" y="5080"/>
                  </a:moveTo>
                  <a:lnTo>
                    <a:pt x="1663700" y="5080"/>
                  </a:lnTo>
                  <a:lnTo>
                    <a:pt x="1651000" y="5080"/>
                  </a:lnTo>
                  <a:close/>
                  <a:moveTo>
                    <a:pt x="1676400" y="5080"/>
                  </a:moveTo>
                  <a:lnTo>
                    <a:pt x="1689100" y="5080"/>
                  </a:lnTo>
                  <a:lnTo>
                    <a:pt x="1676400" y="5080"/>
                  </a:lnTo>
                  <a:close/>
                  <a:moveTo>
                    <a:pt x="1701800" y="5080"/>
                  </a:moveTo>
                  <a:lnTo>
                    <a:pt x="1714500" y="5080"/>
                  </a:lnTo>
                  <a:lnTo>
                    <a:pt x="1701800" y="5080"/>
                  </a:lnTo>
                  <a:close/>
                  <a:moveTo>
                    <a:pt x="1727200" y="5080"/>
                  </a:moveTo>
                  <a:lnTo>
                    <a:pt x="1739900" y="5080"/>
                  </a:lnTo>
                  <a:lnTo>
                    <a:pt x="1727200" y="5080"/>
                  </a:lnTo>
                  <a:close/>
                  <a:moveTo>
                    <a:pt x="1752600" y="5080"/>
                  </a:moveTo>
                  <a:lnTo>
                    <a:pt x="1765300" y="5080"/>
                  </a:lnTo>
                  <a:lnTo>
                    <a:pt x="1752600" y="5080"/>
                  </a:lnTo>
                  <a:close/>
                  <a:moveTo>
                    <a:pt x="1778000" y="5080"/>
                  </a:moveTo>
                  <a:lnTo>
                    <a:pt x="1790700" y="5080"/>
                  </a:lnTo>
                  <a:lnTo>
                    <a:pt x="1778000" y="5080"/>
                  </a:lnTo>
                  <a:close/>
                  <a:moveTo>
                    <a:pt x="1803400" y="5080"/>
                  </a:moveTo>
                  <a:lnTo>
                    <a:pt x="1816100" y="5080"/>
                  </a:lnTo>
                  <a:lnTo>
                    <a:pt x="1803400" y="5080"/>
                  </a:lnTo>
                  <a:close/>
                  <a:moveTo>
                    <a:pt x="1828800" y="5080"/>
                  </a:moveTo>
                  <a:lnTo>
                    <a:pt x="1841500" y="5080"/>
                  </a:lnTo>
                  <a:lnTo>
                    <a:pt x="1828800" y="5080"/>
                  </a:lnTo>
                  <a:close/>
                  <a:moveTo>
                    <a:pt x="1854200" y="5080"/>
                  </a:moveTo>
                  <a:lnTo>
                    <a:pt x="1866900" y="5080"/>
                  </a:lnTo>
                  <a:lnTo>
                    <a:pt x="1854200" y="5080"/>
                  </a:lnTo>
                  <a:close/>
                  <a:moveTo>
                    <a:pt x="1879600" y="5080"/>
                  </a:moveTo>
                  <a:lnTo>
                    <a:pt x="1892300" y="5080"/>
                  </a:lnTo>
                  <a:lnTo>
                    <a:pt x="1879600" y="5080"/>
                  </a:lnTo>
                  <a:close/>
                  <a:moveTo>
                    <a:pt x="1905000" y="5080"/>
                  </a:moveTo>
                  <a:lnTo>
                    <a:pt x="1917700" y="5080"/>
                  </a:lnTo>
                  <a:lnTo>
                    <a:pt x="1905000" y="5080"/>
                  </a:lnTo>
                  <a:close/>
                  <a:moveTo>
                    <a:pt x="1930400" y="5080"/>
                  </a:moveTo>
                  <a:lnTo>
                    <a:pt x="1943100" y="5080"/>
                  </a:lnTo>
                  <a:lnTo>
                    <a:pt x="1930400" y="5080"/>
                  </a:lnTo>
                  <a:close/>
                  <a:moveTo>
                    <a:pt x="1955800" y="5080"/>
                  </a:moveTo>
                  <a:lnTo>
                    <a:pt x="1968500" y="5080"/>
                  </a:lnTo>
                  <a:lnTo>
                    <a:pt x="1955800" y="5080"/>
                  </a:lnTo>
                  <a:close/>
                  <a:moveTo>
                    <a:pt x="1981200" y="5080"/>
                  </a:moveTo>
                  <a:lnTo>
                    <a:pt x="1993900" y="5080"/>
                  </a:lnTo>
                  <a:lnTo>
                    <a:pt x="1981200" y="5080"/>
                  </a:lnTo>
                  <a:close/>
                  <a:moveTo>
                    <a:pt x="2006600" y="5080"/>
                  </a:moveTo>
                  <a:lnTo>
                    <a:pt x="2019300" y="5080"/>
                  </a:lnTo>
                  <a:lnTo>
                    <a:pt x="2006600" y="5080"/>
                  </a:lnTo>
                  <a:close/>
                  <a:moveTo>
                    <a:pt x="2032000" y="5080"/>
                  </a:moveTo>
                  <a:lnTo>
                    <a:pt x="2044700" y="5080"/>
                  </a:lnTo>
                  <a:lnTo>
                    <a:pt x="2032000" y="5080"/>
                  </a:lnTo>
                  <a:close/>
                  <a:moveTo>
                    <a:pt x="2057400" y="5080"/>
                  </a:moveTo>
                  <a:lnTo>
                    <a:pt x="2070100" y="5080"/>
                  </a:lnTo>
                  <a:lnTo>
                    <a:pt x="2057400" y="5080"/>
                  </a:lnTo>
                  <a:close/>
                  <a:moveTo>
                    <a:pt x="2082800" y="5080"/>
                  </a:moveTo>
                  <a:lnTo>
                    <a:pt x="2095500" y="5080"/>
                  </a:lnTo>
                  <a:lnTo>
                    <a:pt x="2082800" y="5080"/>
                  </a:lnTo>
                  <a:close/>
                  <a:moveTo>
                    <a:pt x="2108200" y="5080"/>
                  </a:moveTo>
                  <a:lnTo>
                    <a:pt x="2120900" y="5080"/>
                  </a:lnTo>
                  <a:lnTo>
                    <a:pt x="2108200" y="5080"/>
                  </a:lnTo>
                  <a:close/>
                  <a:moveTo>
                    <a:pt x="2133600" y="5080"/>
                  </a:moveTo>
                  <a:lnTo>
                    <a:pt x="2146300" y="5080"/>
                  </a:lnTo>
                  <a:lnTo>
                    <a:pt x="2133600" y="5080"/>
                  </a:lnTo>
                  <a:close/>
                  <a:moveTo>
                    <a:pt x="2159000" y="5080"/>
                  </a:moveTo>
                  <a:lnTo>
                    <a:pt x="2171700" y="5080"/>
                  </a:lnTo>
                  <a:lnTo>
                    <a:pt x="2159000" y="5080"/>
                  </a:lnTo>
                  <a:close/>
                  <a:moveTo>
                    <a:pt x="2184400" y="5080"/>
                  </a:moveTo>
                  <a:lnTo>
                    <a:pt x="2197100" y="5080"/>
                  </a:lnTo>
                  <a:lnTo>
                    <a:pt x="2184400" y="5080"/>
                  </a:lnTo>
                  <a:close/>
                  <a:moveTo>
                    <a:pt x="2209800" y="5080"/>
                  </a:moveTo>
                  <a:lnTo>
                    <a:pt x="2222500" y="5080"/>
                  </a:lnTo>
                  <a:lnTo>
                    <a:pt x="2209800" y="5080"/>
                  </a:lnTo>
                  <a:close/>
                  <a:moveTo>
                    <a:pt x="2235200" y="5080"/>
                  </a:moveTo>
                  <a:lnTo>
                    <a:pt x="2247900" y="5080"/>
                  </a:lnTo>
                  <a:lnTo>
                    <a:pt x="2235200" y="5080"/>
                  </a:lnTo>
                  <a:close/>
                  <a:moveTo>
                    <a:pt x="2260600" y="5080"/>
                  </a:moveTo>
                  <a:lnTo>
                    <a:pt x="2273300" y="5080"/>
                  </a:lnTo>
                  <a:lnTo>
                    <a:pt x="2260600" y="5080"/>
                  </a:lnTo>
                  <a:close/>
                  <a:moveTo>
                    <a:pt x="2286000" y="5080"/>
                  </a:moveTo>
                  <a:lnTo>
                    <a:pt x="2298700" y="5080"/>
                  </a:lnTo>
                  <a:lnTo>
                    <a:pt x="2286000" y="5080"/>
                  </a:lnTo>
                  <a:close/>
                  <a:moveTo>
                    <a:pt x="2311400" y="5080"/>
                  </a:moveTo>
                  <a:lnTo>
                    <a:pt x="2324100" y="5080"/>
                  </a:lnTo>
                  <a:lnTo>
                    <a:pt x="2311400" y="5080"/>
                  </a:lnTo>
                  <a:close/>
                  <a:moveTo>
                    <a:pt x="2336800" y="5080"/>
                  </a:moveTo>
                  <a:lnTo>
                    <a:pt x="2349500" y="5080"/>
                  </a:lnTo>
                  <a:lnTo>
                    <a:pt x="2336800" y="5080"/>
                  </a:lnTo>
                  <a:close/>
                  <a:moveTo>
                    <a:pt x="2362200" y="5080"/>
                  </a:moveTo>
                  <a:lnTo>
                    <a:pt x="2374900" y="5080"/>
                  </a:lnTo>
                  <a:lnTo>
                    <a:pt x="2362200" y="5080"/>
                  </a:lnTo>
                  <a:close/>
                  <a:moveTo>
                    <a:pt x="2387600" y="5080"/>
                  </a:moveTo>
                  <a:lnTo>
                    <a:pt x="2400300" y="5080"/>
                  </a:lnTo>
                  <a:lnTo>
                    <a:pt x="2387600" y="5080"/>
                  </a:lnTo>
                  <a:close/>
                  <a:moveTo>
                    <a:pt x="2413000" y="5080"/>
                  </a:moveTo>
                  <a:lnTo>
                    <a:pt x="2425700" y="5080"/>
                  </a:lnTo>
                  <a:lnTo>
                    <a:pt x="2413000" y="5080"/>
                  </a:lnTo>
                  <a:close/>
                  <a:moveTo>
                    <a:pt x="2438400" y="5080"/>
                  </a:moveTo>
                  <a:lnTo>
                    <a:pt x="2451100" y="5080"/>
                  </a:lnTo>
                  <a:lnTo>
                    <a:pt x="2438400" y="5080"/>
                  </a:lnTo>
                  <a:close/>
                  <a:moveTo>
                    <a:pt x="2463800" y="5080"/>
                  </a:moveTo>
                  <a:lnTo>
                    <a:pt x="2476500" y="5080"/>
                  </a:lnTo>
                  <a:lnTo>
                    <a:pt x="2463800" y="5080"/>
                  </a:lnTo>
                  <a:close/>
                  <a:moveTo>
                    <a:pt x="2489200" y="5080"/>
                  </a:moveTo>
                  <a:lnTo>
                    <a:pt x="2501900" y="5080"/>
                  </a:lnTo>
                  <a:lnTo>
                    <a:pt x="2489200" y="5080"/>
                  </a:lnTo>
                  <a:close/>
                  <a:moveTo>
                    <a:pt x="2514600" y="5080"/>
                  </a:moveTo>
                  <a:lnTo>
                    <a:pt x="2527300" y="5080"/>
                  </a:lnTo>
                  <a:lnTo>
                    <a:pt x="2514600" y="5080"/>
                  </a:lnTo>
                  <a:close/>
                  <a:moveTo>
                    <a:pt x="2540000" y="5080"/>
                  </a:moveTo>
                  <a:lnTo>
                    <a:pt x="2552700" y="5080"/>
                  </a:lnTo>
                  <a:lnTo>
                    <a:pt x="2540000" y="5080"/>
                  </a:lnTo>
                  <a:close/>
                  <a:moveTo>
                    <a:pt x="2565400" y="5080"/>
                  </a:moveTo>
                  <a:lnTo>
                    <a:pt x="2578100" y="5080"/>
                  </a:lnTo>
                  <a:lnTo>
                    <a:pt x="2565400" y="5080"/>
                  </a:lnTo>
                  <a:close/>
                  <a:moveTo>
                    <a:pt x="2590800" y="5080"/>
                  </a:moveTo>
                  <a:lnTo>
                    <a:pt x="2603500" y="5080"/>
                  </a:lnTo>
                  <a:lnTo>
                    <a:pt x="2590800" y="5080"/>
                  </a:lnTo>
                  <a:close/>
                  <a:moveTo>
                    <a:pt x="2616200" y="5080"/>
                  </a:moveTo>
                  <a:lnTo>
                    <a:pt x="2628900" y="5080"/>
                  </a:lnTo>
                  <a:lnTo>
                    <a:pt x="2616200" y="5080"/>
                  </a:lnTo>
                  <a:close/>
                  <a:moveTo>
                    <a:pt x="2641600" y="5080"/>
                  </a:moveTo>
                  <a:lnTo>
                    <a:pt x="2654300" y="5080"/>
                  </a:lnTo>
                  <a:lnTo>
                    <a:pt x="2641600" y="5080"/>
                  </a:lnTo>
                  <a:close/>
                  <a:moveTo>
                    <a:pt x="2667000" y="5080"/>
                  </a:moveTo>
                  <a:lnTo>
                    <a:pt x="2679700" y="5080"/>
                  </a:lnTo>
                  <a:lnTo>
                    <a:pt x="2667000" y="5080"/>
                  </a:lnTo>
                  <a:close/>
                  <a:moveTo>
                    <a:pt x="2692400" y="5080"/>
                  </a:moveTo>
                  <a:lnTo>
                    <a:pt x="2705100" y="5080"/>
                  </a:lnTo>
                  <a:lnTo>
                    <a:pt x="2692400" y="5080"/>
                  </a:lnTo>
                  <a:close/>
                  <a:moveTo>
                    <a:pt x="2717800" y="5080"/>
                  </a:moveTo>
                  <a:lnTo>
                    <a:pt x="2730500" y="5080"/>
                  </a:lnTo>
                  <a:lnTo>
                    <a:pt x="2717800" y="5080"/>
                  </a:lnTo>
                  <a:close/>
                  <a:moveTo>
                    <a:pt x="2743200" y="5080"/>
                  </a:moveTo>
                  <a:lnTo>
                    <a:pt x="2755900" y="5080"/>
                  </a:lnTo>
                  <a:lnTo>
                    <a:pt x="2743200" y="5080"/>
                  </a:lnTo>
                  <a:close/>
                  <a:moveTo>
                    <a:pt x="2768600" y="5080"/>
                  </a:moveTo>
                  <a:lnTo>
                    <a:pt x="2781300" y="5080"/>
                  </a:lnTo>
                  <a:lnTo>
                    <a:pt x="2768600" y="5080"/>
                  </a:lnTo>
                  <a:close/>
                  <a:moveTo>
                    <a:pt x="2794000" y="5080"/>
                  </a:moveTo>
                  <a:lnTo>
                    <a:pt x="2806700" y="5080"/>
                  </a:lnTo>
                  <a:lnTo>
                    <a:pt x="2794000" y="5080"/>
                  </a:lnTo>
                  <a:close/>
                  <a:moveTo>
                    <a:pt x="2819400" y="5080"/>
                  </a:moveTo>
                  <a:lnTo>
                    <a:pt x="2832100" y="5080"/>
                  </a:lnTo>
                  <a:lnTo>
                    <a:pt x="2819400" y="5080"/>
                  </a:lnTo>
                  <a:close/>
                  <a:moveTo>
                    <a:pt x="2844800" y="5080"/>
                  </a:moveTo>
                  <a:lnTo>
                    <a:pt x="2857500" y="5080"/>
                  </a:lnTo>
                  <a:lnTo>
                    <a:pt x="2844800" y="5080"/>
                  </a:lnTo>
                  <a:close/>
                  <a:moveTo>
                    <a:pt x="2870200" y="5080"/>
                  </a:moveTo>
                  <a:lnTo>
                    <a:pt x="2882900" y="5080"/>
                  </a:lnTo>
                  <a:lnTo>
                    <a:pt x="2870200" y="5080"/>
                  </a:lnTo>
                  <a:close/>
                  <a:moveTo>
                    <a:pt x="2895600" y="5080"/>
                  </a:moveTo>
                  <a:lnTo>
                    <a:pt x="2908300" y="5080"/>
                  </a:lnTo>
                  <a:lnTo>
                    <a:pt x="2895600" y="5080"/>
                  </a:lnTo>
                  <a:close/>
                  <a:moveTo>
                    <a:pt x="2921000" y="5080"/>
                  </a:moveTo>
                  <a:lnTo>
                    <a:pt x="2933700" y="5080"/>
                  </a:lnTo>
                  <a:lnTo>
                    <a:pt x="2921000" y="5080"/>
                  </a:lnTo>
                  <a:close/>
                  <a:moveTo>
                    <a:pt x="2946400" y="5080"/>
                  </a:moveTo>
                  <a:lnTo>
                    <a:pt x="2959100" y="5080"/>
                  </a:lnTo>
                  <a:lnTo>
                    <a:pt x="2946400" y="5080"/>
                  </a:lnTo>
                  <a:close/>
                  <a:moveTo>
                    <a:pt x="2971800" y="5080"/>
                  </a:moveTo>
                  <a:lnTo>
                    <a:pt x="2984500" y="5080"/>
                  </a:lnTo>
                  <a:lnTo>
                    <a:pt x="2971800" y="5080"/>
                  </a:lnTo>
                  <a:close/>
                  <a:moveTo>
                    <a:pt x="2997200" y="5080"/>
                  </a:moveTo>
                  <a:lnTo>
                    <a:pt x="3009900" y="5080"/>
                  </a:lnTo>
                  <a:lnTo>
                    <a:pt x="2997200" y="5080"/>
                  </a:lnTo>
                  <a:close/>
                  <a:moveTo>
                    <a:pt x="3022600" y="5080"/>
                  </a:moveTo>
                  <a:lnTo>
                    <a:pt x="3035300" y="5080"/>
                  </a:lnTo>
                  <a:lnTo>
                    <a:pt x="3022600" y="5080"/>
                  </a:lnTo>
                  <a:close/>
                  <a:moveTo>
                    <a:pt x="3048000" y="5080"/>
                  </a:moveTo>
                  <a:lnTo>
                    <a:pt x="3060700" y="5080"/>
                  </a:lnTo>
                  <a:lnTo>
                    <a:pt x="3048000" y="5080"/>
                  </a:lnTo>
                  <a:close/>
                  <a:moveTo>
                    <a:pt x="3073400" y="5080"/>
                  </a:moveTo>
                  <a:lnTo>
                    <a:pt x="3086100" y="5080"/>
                  </a:lnTo>
                  <a:lnTo>
                    <a:pt x="3073400" y="5080"/>
                  </a:lnTo>
                  <a:close/>
                  <a:moveTo>
                    <a:pt x="3098800" y="5080"/>
                  </a:moveTo>
                  <a:lnTo>
                    <a:pt x="3111500" y="5080"/>
                  </a:lnTo>
                  <a:lnTo>
                    <a:pt x="3098800" y="5080"/>
                  </a:lnTo>
                  <a:close/>
                  <a:moveTo>
                    <a:pt x="3124200" y="5080"/>
                  </a:moveTo>
                  <a:lnTo>
                    <a:pt x="3136900" y="5080"/>
                  </a:lnTo>
                  <a:lnTo>
                    <a:pt x="3124200" y="5080"/>
                  </a:lnTo>
                  <a:close/>
                  <a:moveTo>
                    <a:pt x="3149600" y="5080"/>
                  </a:moveTo>
                  <a:lnTo>
                    <a:pt x="3162300" y="5080"/>
                  </a:lnTo>
                  <a:lnTo>
                    <a:pt x="3149600" y="5080"/>
                  </a:lnTo>
                  <a:close/>
                  <a:moveTo>
                    <a:pt x="3175000" y="5080"/>
                  </a:moveTo>
                  <a:lnTo>
                    <a:pt x="3187700" y="5080"/>
                  </a:lnTo>
                  <a:lnTo>
                    <a:pt x="3175000" y="5080"/>
                  </a:lnTo>
                  <a:close/>
                  <a:moveTo>
                    <a:pt x="3200400" y="5080"/>
                  </a:moveTo>
                  <a:lnTo>
                    <a:pt x="3213100" y="5080"/>
                  </a:lnTo>
                  <a:lnTo>
                    <a:pt x="3200400" y="5080"/>
                  </a:lnTo>
                  <a:close/>
                  <a:moveTo>
                    <a:pt x="3225800" y="5080"/>
                  </a:moveTo>
                  <a:lnTo>
                    <a:pt x="3238500" y="5080"/>
                  </a:lnTo>
                  <a:lnTo>
                    <a:pt x="3225800" y="5080"/>
                  </a:lnTo>
                  <a:close/>
                  <a:moveTo>
                    <a:pt x="3251200" y="5080"/>
                  </a:moveTo>
                  <a:lnTo>
                    <a:pt x="3263900" y="5080"/>
                  </a:lnTo>
                  <a:lnTo>
                    <a:pt x="3251200" y="5080"/>
                  </a:lnTo>
                  <a:close/>
                  <a:moveTo>
                    <a:pt x="3276600" y="5080"/>
                  </a:moveTo>
                  <a:lnTo>
                    <a:pt x="3289300" y="5080"/>
                  </a:lnTo>
                  <a:lnTo>
                    <a:pt x="3276600" y="5080"/>
                  </a:lnTo>
                  <a:close/>
                  <a:moveTo>
                    <a:pt x="3302000" y="5080"/>
                  </a:moveTo>
                  <a:lnTo>
                    <a:pt x="3314700" y="5080"/>
                  </a:lnTo>
                  <a:lnTo>
                    <a:pt x="3302000" y="5080"/>
                  </a:lnTo>
                  <a:close/>
                  <a:moveTo>
                    <a:pt x="3327400" y="5080"/>
                  </a:moveTo>
                  <a:lnTo>
                    <a:pt x="3340100" y="5080"/>
                  </a:lnTo>
                  <a:lnTo>
                    <a:pt x="3327400" y="5080"/>
                  </a:lnTo>
                  <a:close/>
                  <a:moveTo>
                    <a:pt x="3352800" y="5080"/>
                  </a:moveTo>
                  <a:lnTo>
                    <a:pt x="3365500" y="5080"/>
                  </a:lnTo>
                  <a:lnTo>
                    <a:pt x="3352800" y="5080"/>
                  </a:lnTo>
                  <a:close/>
                  <a:moveTo>
                    <a:pt x="3378200" y="5080"/>
                  </a:moveTo>
                  <a:lnTo>
                    <a:pt x="3390900" y="5080"/>
                  </a:lnTo>
                  <a:lnTo>
                    <a:pt x="3378200" y="5080"/>
                  </a:lnTo>
                  <a:close/>
                  <a:moveTo>
                    <a:pt x="3403600" y="5080"/>
                  </a:moveTo>
                  <a:lnTo>
                    <a:pt x="3416300" y="5080"/>
                  </a:lnTo>
                  <a:lnTo>
                    <a:pt x="3403600" y="5080"/>
                  </a:lnTo>
                  <a:close/>
                  <a:moveTo>
                    <a:pt x="3429000" y="5080"/>
                  </a:moveTo>
                  <a:lnTo>
                    <a:pt x="3441700" y="5080"/>
                  </a:lnTo>
                  <a:lnTo>
                    <a:pt x="3429000" y="5080"/>
                  </a:lnTo>
                  <a:close/>
                  <a:moveTo>
                    <a:pt x="3454400" y="5080"/>
                  </a:moveTo>
                  <a:lnTo>
                    <a:pt x="3467100" y="5080"/>
                  </a:lnTo>
                  <a:lnTo>
                    <a:pt x="3454400" y="5080"/>
                  </a:lnTo>
                  <a:close/>
                  <a:moveTo>
                    <a:pt x="3479800" y="5080"/>
                  </a:moveTo>
                  <a:lnTo>
                    <a:pt x="3492500" y="5080"/>
                  </a:lnTo>
                  <a:lnTo>
                    <a:pt x="3479800" y="5080"/>
                  </a:lnTo>
                  <a:close/>
                  <a:moveTo>
                    <a:pt x="3505200" y="5080"/>
                  </a:moveTo>
                  <a:lnTo>
                    <a:pt x="3517900" y="5080"/>
                  </a:lnTo>
                  <a:lnTo>
                    <a:pt x="3505200" y="5080"/>
                  </a:lnTo>
                  <a:close/>
                  <a:moveTo>
                    <a:pt x="3530600" y="5080"/>
                  </a:moveTo>
                  <a:lnTo>
                    <a:pt x="3543300" y="5080"/>
                  </a:lnTo>
                  <a:lnTo>
                    <a:pt x="3530600" y="5080"/>
                  </a:lnTo>
                  <a:close/>
                  <a:moveTo>
                    <a:pt x="3556000" y="5080"/>
                  </a:moveTo>
                  <a:lnTo>
                    <a:pt x="3568700" y="5080"/>
                  </a:lnTo>
                  <a:lnTo>
                    <a:pt x="3556000" y="5080"/>
                  </a:lnTo>
                  <a:close/>
                  <a:moveTo>
                    <a:pt x="3581400" y="5080"/>
                  </a:moveTo>
                  <a:lnTo>
                    <a:pt x="3594100" y="5080"/>
                  </a:lnTo>
                  <a:lnTo>
                    <a:pt x="3581400" y="5080"/>
                  </a:lnTo>
                  <a:close/>
                  <a:moveTo>
                    <a:pt x="3606800" y="5080"/>
                  </a:moveTo>
                  <a:lnTo>
                    <a:pt x="3619500" y="5080"/>
                  </a:lnTo>
                  <a:lnTo>
                    <a:pt x="3606800" y="5080"/>
                  </a:lnTo>
                  <a:close/>
                  <a:moveTo>
                    <a:pt x="3632200" y="5080"/>
                  </a:moveTo>
                  <a:lnTo>
                    <a:pt x="3644900" y="5080"/>
                  </a:lnTo>
                  <a:lnTo>
                    <a:pt x="3632200" y="5080"/>
                  </a:lnTo>
                  <a:close/>
                  <a:moveTo>
                    <a:pt x="3657600" y="5080"/>
                  </a:moveTo>
                  <a:lnTo>
                    <a:pt x="3670300" y="5080"/>
                  </a:lnTo>
                  <a:lnTo>
                    <a:pt x="3657600" y="5080"/>
                  </a:lnTo>
                  <a:close/>
                  <a:moveTo>
                    <a:pt x="3683000" y="5080"/>
                  </a:moveTo>
                  <a:lnTo>
                    <a:pt x="3695700" y="5080"/>
                  </a:lnTo>
                  <a:lnTo>
                    <a:pt x="3683000" y="5080"/>
                  </a:lnTo>
                  <a:close/>
                  <a:moveTo>
                    <a:pt x="3708400" y="5080"/>
                  </a:moveTo>
                  <a:lnTo>
                    <a:pt x="3721100" y="5080"/>
                  </a:lnTo>
                  <a:lnTo>
                    <a:pt x="3708400" y="5080"/>
                  </a:lnTo>
                  <a:close/>
                  <a:moveTo>
                    <a:pt x="3733800" y="5080"/>
                  </a:moveTo>
                  <a:lnTo>
                    <a:pt x="3746500" y="5080"/>
                  </a:lnTo>
                  <a:lnTo>
                    <a:pt x="3733800" y="5080"/>
                  </a:lnTo>
                  <a:close/>
                  <a:moveTo>
                    <a:pt x="3759200" y="5080"/>
                  </a:moveTo>
                  <a:lnTo>
                    <a:pt x="3771900" y="5080"/>
                  </a:lnTo>
                  <a:lnTo>
                    <a:pt x="3759200" y="5080"/>
                  </a:lnTo>
                  <a:close/>
                  <a:moveTo>
                    <a:pt x="3784600" y="5080"/>
                  </a:moveTo>
                  <a:lnTo>
                    <a:pt x="3797300" y="5080"/>
                  </a:lnTo>
                  <a:lnTo>
                    <a:pt x="3784600" y="5080"/>
                  </a:lnTo>
                  <a:close/>
                  <a:moveTo>
                    <a:pt x="3810000" y="5080"/>
                  </a:moveTo>
                  <a:lnTo>
                    <a:pt x="3822700" y="5080"/>
                  </a:lnTo>
                  <a:lnTo>
                    <a:pt x="3810000" y="5080"/>
                  </a:lnTo>
                  <a:close/>
                  <a:moveTo>
                    <a:pt x="3835400" y="5080"/>
                  </a:moveTo>
                  <a:lnTo>
                    <a:pt x="3848100" y="5080"/>
                  </a:lnTo>
                  <a:lnTo>
                    <a:pt x="3835400" y="5080"/>
                  </a:lnTo>
                  <a:close/>
                  <a:moveTo>
                    <a:pt x="3860800" y="5080"/>
                  </a:moveTo>
                  <a:lnTo>
                    <a:pt x="3873500" y="5080"/>
                  </a:lnTo>
                  <a:lnTo>
                    <a:pt x="3860800" y="5080"/>
                  </a:lnTo>
                  <a:close/>
                  <a:moveTo>
                    <a:pt x="3886200" y="5080"/>
                  </a:moveTo>
                  <a:lnTo>
                    <a:pt x="3898900" y="5080"/>
                  </a:lnTo>
                  <a:lnTo>
                    <a:pt x="3886200" y="5080"/>
                  </a:lnTo>
                  <a:close/>
                  <a:moveTo>
                    <a:pt x="3911600" y="5080"/>
                  </a:moveTo>
                  <a:lnTo>
                    <a:pt x="3924300" y="5080"/>
                  </a:lnTo>
                  <a:lnTo>
                    <a:pt x="3911600" y="5080"/>
                  </a:lnTo>
                  <a:close/>
                  <a:moveTo>
                    <a:pt x="3937000" y="5080"/>
                  </a:moveTo>
                  <a:lnTo>
                    <a:pt x="3949700" y="5080"/>
                  </a:lnTo>
                  <a:lnTo>
                    <a:pt x="3937000" y="5080"/>
                  </a:lnTo>
                  <a:close/>
                  <a:moveTo>
                    <a:pt x="3962400" y="5080"/>
                  </a:moveTo>
                  <a:lnTo>
                    <a:pt x="3975100" y="5080"/>
                  </a:lnTo>
                  <a:lnTo>
                    <a:pt x="3962400" y="5080"/>
                  </a:lnTo>
                  <a:close/>
                  <a:moveTo>
                    <a:pt x="3987800" y="5080"/>
                  </a:moveTo>
                  <a:lnTo>
                    <a:pt x="4000500" y="5080"/>
                  </a:lnTo>
                  <a:lnTo>
                    <a:pt x="3987800" y="5080"/>
                  </a:lnTo>
                  <a:close/>
                  <a:moveTo>
                    <a:pt x="4013200" y="5080"/>
                  </a:moveTo>
                  <a:lnTo>
                    <a:pt x="4025900" y="5080"/>
                  </a:lnTo>
                  <a:lnTo>
                    <a:pt x="4013200" y="5080"/>
                  </a:lnTo>
                  <a:close/>
                  <a:moveTo>
                    <a:pt x="4038600" y="5080"/>
                  </a:moveTo>
                  <a:lnTo>
                    <a:pt x="4051300" y="5080"/>
                  </a:lnTo>
                  <a:lnTo>
                    <a:pt x="4038600" y="5080"/>
                  </a:lnTo>
                  <a:close/>
                  <a:moveTo>
                    <a:pt x="4064000" y="5080"/>
                  </a:moveTo>
                  <a:lnTo>
                    <a:pt x="4076700" y="5080"/>
                  </a:lnTo>
                  <a:lnTo>
                    <a:pt x="4064000" y="5080"/>
                  </a:lnTo>
                  <a:close/>
                  <a:moveTo>
                    <a:pt x="4089400" y="5080"/>
                  </a:moveTo>
                  <a:lnTo>
                    <a:pt x="4102100" y="5080"/>
                  </a:lnTo>
                  <a:lnTo>
                    <a:pt x="4089400" y="5080"/>
                  </a:lnTo>
                  <a:close/>
                  <a:moveTo>
                    <a:pt x="4114800" y="5080"/>
                  </a:moveTo>
                  <a:lnTo>
                    <a:pt x="4127500" y="5080"/>
                  </a:lnTo>
                  <a:lnTo>
                    <a:pt x="4114800" y="5080"/>
                  </a:lnTo>
                  <a:close/>
                  <a:moveTo>
                    <a:pt x="4140200" y="5080"/>
                  </a:moveTo>
                  <a:lnTo>
                    <a:pt x="4152900" y="5080"/>
                  </a:lnTo>
                  <a:lnTo>
                    <a:pt x="4140200" y="5080"/>
                  </a:lnTo>
                  <a:close/>
                  <a:moveTo>
                    <a:pt x="4165600" y="5080"/>
                  </a:moveTo>
                  <a:lnTo>
                    <a:pt x="4178300" y="5080"/>
                  </a:lnTo>
                  <a:lnTo>
                    <a:pt x="4165600" y="5080"/>
                  </a:lnTo>
                  <a:close/>
                  <a:moveTo>
                    <a:pt x="4191000" y="5080"/>
                  </a:moveTo>
                  <a:lnTo>
                    <a:pt x="4203700" y="5080"/>
                  </a:lnTo>
                  <a:lnTo>
                    <a:pt x="4191000" y="5080"/>
                  </a:lnTo>
                  <a:close/>
                  <a:moveTo>
                    <a:pt x="4216400" y="5080"/>
                  </a:moveTo>
                  <a:lnTo>
                    <a:pt x="4229100" y="5080"/>
                  </a:lnTo>
                  <a:lnTo>
                    <a:pt x="4216400" y="5080"/>
                  </a:lnTo>
                  <a:close/>
                  <a:moveTo>
                    <a:pt x="4241800" y="5080"/>
                  </a:moveTo>
                  <a:lnTo>
                    <a:pt x="4254500" y="5080"/>
                  </a:lnTo>
                  <a:lnTo>
                    <a:pt x="4241800" y="5080"/>
                  </a:lnTo>
                  <a:close/>
                  <a:moveTo>
                    <a:pt x="4267200" y="5080"/>
                  </a:moveTo>
                  <a:lnTo>
                    <a:pt x="4279900" y="5080"/>
                  </a:lnTo>
                  <a:lnTo>
                    <a:pt x="4267200" y="5080"/>
                  </a:lnTo>
                  <a:close/>
                  <a:moveTo>
                    <a:pt x="4292600" y="5080"/>
                  </a:moveTo>
                  <a:lnTo>
                    <a:pt x="4305300" y="5080"/>
                  </a:lnTo>
                  <a:lnTo>
                    <a:pt x="4292600" y="5080"/>
                  </a:lnTo>
                  <a:close/>
                  <a:moveTo>
                    <a:pt x="4318000" y="5080"/>
                  </a:moveTo>
                  <a:lnTo>
                    <a:pt x="4330700" y="5080"/>
                  </a:lnTo>
                  <a:lnTo>
                    <a:pt x="4318000" y="5080"/>
                  </a:lnTo>
                  <a:close/>
                  <a:moveTo>
                    <a:pt x="4343400" y="5080"/>
                  </a:moveTo>
                  <a:lnTo>
                    <a:pt x="4356100" y="5080"/>
                  </a:lnTo>
                  <a:lnTo>
                    <a:pt x="4343400" y="5080"/>
                  </a:lnTo>
                  <a:close/>
                  <a:moveTo>
                    <a:pt x="4368800" y="5080"/>
                  </a:moveTo>
                  <a:lnTo>
                    <a:pt x="4381500" y="5080"/>
                  </a:lnTo>
                  <a:lnTo>
                    <a:pt x="4368800" y="5080"/>
                  </a:lnTo>
                  <a:close/>
                  <a:moveTo>
                    <a:pt x="4394200" y="5080"/>
                  </a:moveTo>
                  <a:lnTo>
                    <a:pt x="4406900" y="5080"/>
                  </a:lnTo>
                  <a:lnTo>
                    <a:pt x="4394200" y="5080"/>
                  </a:lnTo>
                  <a:close/>
                  <a:moveTo>
                    <a:pt x="4419600" y="5080"/>
                  </a:moveTo>
                  <a:lnTo>
                    <a:pt x="4432300" y="5080"/>
                  </a:lnTo>
                  <a:lnTo>
                    <a:pt x="4419600" y="5080"/>
                  </a:lnTo>
                  <a:close/>
                  <a:moveTo>
                    <a:pt x="4445000" y="5080"/>
                  </a:moveTo>
                  <a:lnTo>
                    <a:pt x="4457700" y="5080"/>
                  </a:lnTo>
                  <a:lnTo>
                    <a:pt x="4445000" y="5080"/>
                  </a:lnTo>
                  <a:close/>
                  <a:moveTo>
                    <a:pt x="4470400" y="5080"/>
                  </a:moveTo>
                  <a:lnTo>
                    <a:pt x="4483100" y="5080"/>
                  </a:lnTo>
                  <a:lnTo>
                    <a:pt x="4470400" y="5080"/>
                  </a:lnTo>
                  <a:close/>
                  <a:moveTo>
                    <a:pt x="4495800" y="5080"/>
                  </a:moveTo>
                  <a:lnTo>
                    <a:pt x="4508500" y="5080"/>
                  </a:lnTo>
                  <a:lnTo>
                    <a:pt x="4495800" y="5080"/>
                  </a:lnTo>
                  <a:close/>
                  <a:moveTo>
                    <a:pt x="4521200" y="5080"/>
                  </a:moveTo>
                  <a:lnTo>
                    <a:pt x="4533900" y="5080"/>
                  </a:lnTo>
                  <a:lnTo>
                    <a:pt x="4521200" y="5080"/>
                  </a:lnTo>
                  <a:close/>
                  <a:moveTo>
                    <a:pt x="4546600" y="5080"/>
                  </a:moveTo>
                  <a:lnTo>
                    <a:pt x="4559300" y="5080"/>
                  </a:lnTo>
                  <a:lnTo>
                    <a:pt x="4546600" y="5080"/>
                  </a:lnTo>
                  <a:close/>
                  <a:moveTo>
                    <a:pt x="4572000" y="5080"/>
                  </a:moveTo>
                  <a:lnTo>
                    <a:pt x="4573778" y="5080"/>
                  </a:lnTo>
                  <a:lnTo>
                    <a:pt x="4572000" y="5080"/>
                  </a:lnTo>
                  <a:close/>
                  <a:moveTo>
                    <a:pt x="0" y="0"/>
                  </a:moveTo>
                  <a:lnTo>
                    <a:pt x="12700" y="0"/>
                  </a:lnTo>
                  <a:lnTo>
                    <a:pt x="12700" y="5080"/>
                  </a:lnTo>
                  <a:lnTo>
                    <a:pt x="0" y="5080"/>
                  </a:lnTo>
                  <a:close/>
                </a:path>
              </a:pathLst>
            </a:custGeom>
            <a:solidFill>
              <a:srgbClr val="C8D8E4"/>
            </a:solidFill>
          </p:spPr>
        </p:sp>
      </p:grpSp>
      <p:grpSp>
        <p:nvGrpSpPr>
          <p:cNvPr name="Group 262" id="262"/>
          <p:cNvGrpSpPr/>
          <p:nvPr/>
        </p:nvGrpSpPr>
        <p:grpSpPr>
          <a:xfrm rot="0">
            <a:off x="12544006" y="5248466"/>
            <a:ext cx="5154397" cy="969645"/>
            <a:chOff x="0" y="0"/>
            <a:chExt cx="6872529" cy="1292860"/>
          </a:xfrm>
        </p:grpSpPr>
        <p:sp>
          <p:nvSpPr>
            <p:cNvPr name="Freeform 263" id="263"/>
            <p:cNvSpPr/>
            <p:nvPr/>
          </p:nvSpPr>
          <p:spPr>
            <a:xfrm flipH="false" flipV="false" rot="0">
              <a:off x="6350" y="6350"/>
              <a:ext cx="6859778" cy="1280160"/>
            </a:xfrm>
            <a:custGeom>
              <a:avLst/>
              <a:gdLst/>
              <a:ahLst/>
              <a:cxnLst/>
              <a:rect r="r" b="b" t="t" l="l"/>
              <a:pathLst>
                <a:path h="1280160" w="6859778">
                  <a:moveTo>
                    <a:pt x="0" y="109728"/>
                  </a:moveTo>
                  <a:cubicBezTo>
                    <a:pt x="0" y="49149"/>
                    <a:pt x="49530" y="0"/>
                    <a:pt x="110617" y="0"/>
                  </a:cubicBezTo>
                  <a:lnTo>
                    <a:pt x="6749161" y="0"/>
                  </a:lnTo>
                  <a:cubicBezTo>
                    <a:pt x="6810248" y="0"/>
                    <a:pt x="6859778" y="49149"/>
                    <a:pt x="6859778" y="109728"/>
                  </a:cubicBezTo>
                  <a:lnTo>
                    <a:pt x="6859778" y="1170432"/>
                  </a:lnTo>
                  <a:cubicBezTo>
                    <a:pt x="6859778" y="1231011"/>
                    <a:pt x="6810248" y="1280160"/>
                    <a:pt x="6749161" y="1280160"/>
                  </a:cubicBezTo>
                  <a:lnTo>
                    <a:pt x="110617" y="1280160"/>
                  </a:lnTo>
                  <a:cubicBezTo>
                    <a:pt x="49530" y="1280160"/>
                    <a:pt x="0" y="1231011"/>
                    <a:pt x="0" y="1170432"/>
                  </a:cubicBezTo>
                  <a:close/>
                </a:path>
              </a:pathLst>
            </a:custGeom>
            <a:solidFill>
              <a:srgbClr val="FFF8E1"/>
            </a:solidFill>
          </p:spPr>
        </p:sp>
        <p:sp>
          <p:nvSpPr>
            <p:cNvPr name="Freeform 264" id="264"/>
            <p:cNvSpPr/>
            <p:nvPr/>
          </p:nvSpPr>
          <p:spPr>
            <a:xfrm flipH="false" flipV="false" rot="0">
              <a:off x="0" y="0"/>
              <a:ext cx="6872478" cy="1292860"/>
            </a:xfrm>
            <a:custGeom>
              <a:avLst/>
              <a:gdLst/>
              <a:ahLst/>
              <a:cxnLst/>
              <a:rect r="r" b="b" t="t" l="l"/>
              <a:pathLst>
                <a:path h="1292860" w="6872478">
                  <a:moveTo>
                    <a:pt x="0" y="116078"/>
                  </a:moveTo>
                  <a:cubicBezTo>
                    <a:pt x="0" y="51943"/>
                    <a:pt x="52451" y="0"/>
                    <a:pt x="116967" y="0"/>
                  </a:cubicBezTo>
                  <a:lnTo>
                    <a:pt x="6755511" y="0"/>
                  </a:lnTo>
                  <a:lnTo>
                    <a:pt x="6755511" y="6350"/>
                  </a:lnTo>
                  <a:lnTo>
                    <a:pt x="6755511" y="0"/>
                  </a:lnTo>
                  <a:cubicBezTo>
                    <a:pt x="6820027" y="0"/>
                    <a:pt x="6872478" y="51943"/>
                    <a:pt x="6872478" y="116078"/>
                  </a:cubicBezTo>
                  <a:lnTo>
                    <a:pt x="6866128" y="116078"/>
                  </a:lnTo>
                  <a:lnTo>
                    <a:pt x="6872478" y="116078"/>
                  </a:lnTo>
                  <a:lnTo>
                    <a:pt x="6872478" y="1176782"/>
                  </a:lnTo>
                  <a:lnTo>
                    <a:pt x="6866128" y="1176782"/>
                  </a:lnTo>
                  <a:lnTo>
                    <a:pt x="6872478" y="1176782"/>
                  </a:lnTo>
                  <a:cubicBezTo>
                    <a:pt x="6872478" y="1240917"/>
                    <a:pt x="6820027" y="1292860"/>
                    <a:pt x="6755511" y="1292860"/>
                  </a:cubicBezTo>
                  <a:lnTo>
                    <a:pt x="6755511" y="1286510"/>
                  </a:lnTo>
                  <a:lnTo>
                    <a:pt x="6755511" y="1292860"/>
                  </a:lnTo>
                  <a:lnTo>
                    <a:pt x="116967" y="1292860"/>
                  </a:lnTo>
                  <a:lnTo>
                    <a:pt x="116967" y="1286510"/>
                  </a:lnTo>
                  <a:lnTo>
                    <a:pt x="116967" y="1292860"/>
                  </a:lnTo>
                  <a:cubicBezTo>
                    <a:pt x="52451" y="1292860"/>
                    <a:pt x="0" y="1240917"/>
                    <a:pt x="0" y="1176782"/>
                  </a:cubicBezTo>
                  <a:lnTo>
                    <a:pt x="0" y="116078"/>
                  </a:lnTo>
                  <a:lnTo>
                    <a:pt x="6350" y="116078"/>
                  </a:lnTo>
                  <a:lnTo>
                    <a:pt x="0" y="116078"/>
                  </a:lnTo>
                  <a:moveTo>
                    <a:pt x="12700" y="116078"/>
                  </a:moveTo>
                  <a:lnTo>
                    <a:pt x="12700" y="1176782"/>
                  </a:lnTo>
                  <a:lnTo>
                    <a:pt x="6350" y="1176782"/>
                  </a:lnTo>
                  <a:lnTo>
                    <a:pt x="12700" y="1176782"/>
                  </a:lnTo>
                  <a:cubicBezTo>
                    <a:pt x="12700" y="1233805"/>
                    <a:pt x="59309" y="1280160"/>
                    <a:pt x="116967" y="1280160"/>
                  </a:cubicBezTo>
                  <a:lnTo>
                    <a:pt x="6755511" y="1280160"/>
                  </a:lnTo>
                  <a:cubicBezTo>
                    <a:pt x="6813169" y="1280160"/>
                    <a:pt x="6859778" y="1233805"/>
                    <a:pt x="6859778" y="1176782"/>
                  </a:cubicBezTo>
                  <a:lnTo>
                    <a:pt x="6859778" y="116078"/>
                  </a:lnTo>
                  <a:cubicBezTo>
                    <a:pt x="6859778" y="59055"/>
                    <a:pt x="6813169" y="12700"/>
                    <a:pt x="6755511" y="12700"/>
                  </a:cubicBezTo>
                  <a:lnTo>
                    <a:pt x="116967" y="12700"/>
                  </a:lnTo>
                  <a:lnTo>
                    <a:pt x="116967" y="6350"/>
                  </a:lnTo>
                  <a:lnTo>
                    <a:pt x="116967" y="12700"/>
                  </a:lnTo>
                  <a:cubicBezTo>
                    <a:pt x="59309" y="12700"/>
                    <a:pt x="12700" y="59055"/>
                    <a:pt x="12700" y="116078"/>
                  </a:cubicBezTo>
                  <a:close/>
                </a:path>
              </a:pathLst>
            </a:custGeom>
            <a:solidFill>
              <a:srgbClr val="FFE082"/>
            </a:solidFill>
          </p:spPr>
        </p:sp>
      </p:grpSp>
      <p:grpSp>
        <p:nvGrpSpPr>
          <p:cNvPr name="Group 265" id="265"/>
          <p:cNvGrpSpPr/>
          <p:nvPr/>
        </p:nvGrpSpPr>
        <p:grpSpPr>
          <a:xfrm rot="0">
            <a:off x="12685928" y="5308092"/>
            <a:ext cx="4870552" cy="219456"/>
            <a:chOff x="0" y="0"/>
            <a:chExt cx="6494069" cy="292608"/>
          </a:xfrm>
        </p:grpSpPr>
        <p:sp>
          <p:nvSpPr>
            <p:cNvPr name="Freeform 266" id="266"/>
            <p:cNvSpPr/>
            <p:nvPr/>
          </p:nvSpPr>
          <p:spPr>
            <a:xfrm flipH="false" flipV="false" rot="0">
              <a:off x="0" y="0"/>
              <a:ext cx="6494068" cy="292608"/>
            </a:xfrm>
            <a:custGeom>
              <a:avLst/>
              <a:gdLst/>
              <a:ahLst/>
              <a:cxnLst/>
              <a:rect r="r" b="b" t="t" l="l"/>
              <a:pathLst>
                <a:path h="292608" w="6494068">
                  <a:moveTo>
                    <a:pt x="0" y="0"/>
                  </a:moveTo>
                  <a:lnTo>
                    <a:pt x="6494068" y="0"/>
                  </a:lnTo>
                  <a:lnTo>
                    <a:pt x="6494068" y="292608"/>
                  </a:lnTo>
                  <a:lnTo>
                    <a:pt x="0" y="292608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382446" r="0" b="-382446"/>
              </a:stretch>
            </a:blipFill>
          </p:spPr>
        </p:sp>
        <p:sp>
          <p:nvSpPr>
            <p:cNvPr name="TextBox 267" id="267"/>
            <p:cNvSpPr txBox="true"/>
            <p:nvPr/>
          </p:nvSpPr>
          <p:spPr>
            <a:xfrm>
              <a:off x="0" y="-9525"/>
              <a:ext cx="6494069" cy="302133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1260"/>
                </a:lnSpc>
              </a:pPr>
              <a:r>
                <a:rPr lang="en-US" sz="1050" b="true">
                  <a:solidFill>
                    <a:srgbClr val="1A3A4A"/>
                  </a:solidFill>
                  <a:latin typeface="Arial Bold"/>
                  <a:ea typeface="Arial Bold"/>
                  <a:cs typeface="Arial Bold"/>
                  <a:sym typeface="Arial Bold"/>
                </a:rPr>
                <a:t>Blocker 2:</a:t>
              </a:r>
            </a:p>
          </p:txBody>
        </p:sp>
      </p:grpSp>
      <p:grpSp>
        <p:nvGrpSpPr>
          <p:cNvPr name="Group 268" id="268"/>
          <p:cNvGrpSpPr/>
          <p:nvPr/>
        </p:nvGrpSpPr>
        <p:grpSpPr>
          <a:xfrm rot="0">
            <a:off x="12685928" y="5527548"/>
            <a:ext cx="1371600" cy="192024"/>
            <a:chOff x="0" y="0"/>
            <a:chExt cx="1828800" cy="256032"/>
          </a:xfrm>
        </p:grpSpPr>
        <p:sp>
          <p:nvSpPr>
            <p:cNvPr name="Freeform 269" id="269"/>
            <p:cNvSpPr/>
            <p:nvPr/>
          </p:nvSpPr>
          <p:spPr>
            <a:xfrm flipH="false" flipV="false" rot="0">
              <a:off x="0" y="0"/>
              <a:ext cx="1828800" cy="256032"/>
            </a:xfrm>
            <a:custGeom>
              <a:avLst/>
              <a:gdLst/>
              <a:ahLst/>
              <a:cxnLst/>
              <a:rect r="r" b="b" t="t" l="l"/>
              <a:pathLst>
                <a:path h="256032" w="1828800">
                  <a:moveTo>
                    <a:pt x="0" y="0"/>
                  </a:moveTo>
                  <a:lnTo>
                    <a:pt x="1828800" y="0"/>
                  </a:lnTo>
                  <a:lnTo>
                    <a:pt x="1828800" y="256032"/>
                  </a:lnTo>
                  <a:lnTo>
                    <a:pt x="0" y="256032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89178" r="0" b="-89178"/>
              </a:stretch>
            </a:blipFill>
          </p:spPr>
        </p:sp>
        <p:sp>
          <p:nvSpPr>
            <p:cNvPr name="TextBox 270" id="270"/>
            <p:cNvSpPr txBox="true"/>
            <p:nvPr/>
          </p:nvSpPr>
          <p:spPr>
            <a:xfrm>
              <a:off x="0" y="-9525"/>
              <a:ext cx="1828800" cy="265557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1080"/>
                </a:lnSpc>
              </a:pPr>
              <a:r>
                <a:rPr lang="en-US" sz="900">
                  <a:solidFill>
                    <a:srgbClr val="6B8A9A"/>
                  </a:solidFill>
                  <a:latin typeface="Arial"/>
                  <a:ea typeface="Arial"/>
                  <a:cs typeface="Arial"/>
                  <a:sym typeface="Arial"/>
                </a:rPr>
                <a:t>Owner:</a:t>
              </a:r>
            </a:p>
          </p:txBody>
        </p:sp>
      </p:grpSp>
      <p:grpSp>
        <p:nvGrpSpPr>
          <p:cNvPr name="Group 271" id="271"/>
          <p:cNvGrpSpPr/>
          <p:nvPr/>
        </p:nvGrpSpPr>
        <p:grpSpPr>
          <a:xfrm rot="0">
            <a:off x="13987043" y="5662803"/>
            <a:ext cx="3434182" cy="3810"/>
            <a:chOff x="0" y="0"/>
            <a:chExt cx="4578909" cy="5080"/>
          </a:xfrm>
        </p:grpSpPr>
        <p:sp>
          <p:nvSpPr>
            <p:cNvPr name="Freeform 272" id="272"/>
            <p:cNvSpPr/>
            <p:nvPr/>
          </p:nvSpPr>
          <p:spPr>
            <a:xfrm flipH="false" flipV="false" rot="0">
              <a:off x="2540" y="0"/>
              <a:ext cx="4573778" cy="5080"/>
            </a:xfrm>
            <a:custGeom>
              <a:avLst/>
              <a:gdLst/>
              <a:ahLst/>
              <a:cxnLst/>
              <a:rect r="r" b="b" t="t" l="l"/>
              <a:pathLst>
                <a:path h="5080" w="4573778">
                  <a:moveTo>
                    <a:pt x="25400" y="0"/>
                  </a:moveTo>
                  <a:lnTo>
                    <a:pt x="38100" y="0"/>
                  </a:lnTo>
                  <a:lnTo>
                    <a:pt x="38100" y="5080"/>
                  </a:lnTo>
                  <a:lnTo>
                    <a:pt x="25400" y="5080"/>
                  </a:lnTo>
                  <a:close/>
                  <a:moveTo>
                    <a:pt x="50800" y="5080"/>
                  </a:moveTo>
                  <a:lnTo>
                    <a:pt x="63500" y="5080"/>
                  </a:lnTo>
                  <a:lnTo>
                    <a:pt x="50800" y="5080"/>
                  </a:lnTo>
                  <a:close/>
                  <a:moveTo>
                    <a:pt x="76200" y="5080"/>
                  </a:moveTo>
                  <a:lnTo>
                    <a:pt x="88900" y="5080"/>
                  </a:lnTo>
                  <a:lnTo>
                    <a:pt x="76200" y="5080"/>
                  </a:lnTo>
                  <a:close/>
                  <a:moveTo>
                    <a:pt x="101600" y="5080"/>
                  </a:moveTo>
                  <a:lnTo>
                    <a:pt x="114300" y="5080"/>
                  </a:lnTo>
                  <a:lnTo>
                    <a:pt x="101600" y="5080"/>
                  </a:lnTo>
                  <a:close/>
                  <a:moveTo>
                    <a:pt x="127000" y="5080"/>
                  </a:moveTo>
                  <a:lnTo>
                    <a:pt x="139700" y="5080"/>
                  </a:lnTo>
                  <a:lnTo>
                    <a:pt x="127000" y="5080"/>
                  </a:lnTo>
                  <a:close/>
                  <a:moveTo>
                    <a:pt x="152400" y="5080"/>
                  </a:moveTo>
                  <a:lnTo>
                    <a:pt x="165100" y="5080"/>
                  </a:lnTo>
                  <a:lnTo>
                    <a:pt x="152400" y="5080"/>
                  </a:lnTo>
                  <a:close/>
                  <a:moveTo>
                    <a:pt x="177800" y="5080"/>
                  </a:moveTo>
                  <a:lnTo>
                    <a:pt x="190500" y="5080"/>
                  </a:lnTo>
                  <a:lnTo>
                    <a:pt x="177800" y="5080"/>
                  </a:lnTo>
                  <a:close/>
                  <a:moveTo>
                    <a:pt x="203200" y="5080"/>
                  </a:moveTo>
                  <a:lnTo>
                    <a:pt x="215900" y="5080"/>
                  </a:lnTo>
                  <a:lnTo>
                    <a:pt x="203200" y="5080"/>
                  </a:lnTo>
                  <a:close/>
                  <a:moveTo>
                    <a:pt x="228600" y="5080"/>
                  </a:moveTo>
                  <a:lnTo>
                    <a:pt x="241300" y="5080"/>
                  </a:lnTo>
                  <a:lnTo>
                    <a:pt x="228600" y="5080"/>
                  </a:lnTo>
                  <a:close/>
                  <a:moveTo>
                    <a:pt x="254000" y="5080"/>
                  </a:moveTo>
                  <a:lnTo>
                    <a:pt x="266700" y="5080"/>
                  </a:lnTo>
                  <a:lnTo>
                    <a:pt x="254000" y="5080"/>
                  </a:lnTo>
                  <a:close/>
                  <a:moveTo>
                    <a:pt x="279400" y="5080"/>
                  </a:moveTo>
                  <a:lnTo>
                    <a:pt x="292100" y="5080"/>
                  </a:lnTo>
                  <a:lnTo>
                    <a:pt x="279400" y="5080"/>
                  </a:lnTo>
                  <a:close/>
                  <a:moveTo>
                    <a:pt x="304800" y="5080"/>
                  </a:moveTo>
                  <a:lnTo>
                    <a:pt x="317500" y="5080"/>
                  </a:lnTo>
                  <a:lnTo>
                    <a:pt x="304800" y="5080"/>
                  </a:lnTo>
                  <a:close/>
                  <a:moveTo>
                    <a:pt x="330200" y="5080"/>
                  </a:moveTo>
                  <a:lnTo>
                    <a:pt x="342900" y="5080"/>
                  </a:lnTo>
                  <a:lnTo>
                    <a:pt x="330200" y="5080"/>
                  </a:lnTo>
                  <a:close/>
                  <a:moveTo>
                    <a:pt x="355600" y="5080"/>
                  </a:moveTo>
                  <a:lnTo>
                    <a:pt x="368300" y="5080"/>
                  </a:lnTo>
                  <a:lnTo>
                    <a:pt x="355600" y="5080"/>
                  </a:lnTo>
                  <a:close/>
                  <a:moveTo>
                    <a:pt x="381000" y="5080"/>
                  </a:moveTo>
                  <a:lnTo>
                    <a:pt x="393700" y="5080"/>
                  </a:lnTo>
                  <a:lnTo>
                    <a:pt x="381000" y="5080"/>
                  </a:lnTo>
                  <a:close/>
                  <a:moveTo>
                    <a:pt x="406400" y="5080"/>
                  </a:moveTo>
                  <a:lnTo>
                    <a:pt x="419100" y="5080"/>
                  </a:lnTo>
                  <a:lnTo>
                    <a:pt x="406400" y="5080"/>
                  </a:lnTo>
                  <a:close/>
                  <a:moveTo>
                    <a:pt x="431800" y="5080"/>
                  </a:moveTo>
                  <a:lnTo>
                    <a:pt x="444500" y="5080"/>
                  </a:lnTo>
                  <a:lnTo>
                    <a:pt x="431800" y="5080"/>
                  </a:lnTo>
                  <a:close/>
                  <a:moveTo>
                    <a:pt x="457200" y="5080"/>
                  </a:moveTo>
                  <a:lnTo>
                    <a:pt x="469900" y="5080"/>
                  </a:lnTo>
                  <a:lnTo>
                    <a:pt x="457200" y="5080"/>
                  </a:lnTo>
                  <a:close/>
                  <a:moveTo>
                    <a:pt x="482600" y="5080"/>
                  </a:moveTo>
                  <a:lnTo>
                    <a:pt x="495300" y="5080"/>
                  </a:lnTo>
                  <a:lnTo>
                    <a:pt x="482600" y="5080"/>
                  </a:lnTo>
                  <a:close/>
                  <a:moveTo>
                    <a:pt x="508000" y="5080"/>
                  </a:moveTo>
                  <a:lnTo>
                    <a:pt x="520700" y="5080"/>
                  </a:lnTo>
                  <a:lnTo>
                    <a:pt x="508000" y="5080"/>
                  </a:lnTo>
                  <a:close/>
                  <a:moveTo>
                    <a:pt x="533400" y="5080"/>
                  </a:moveTo>
                  <a:lnTo>
                    <a:pt x="546100" y="5080"/>
                  </a:lnTo>
                  <a:lnTo>
                    <a:pt x="533400" y="5080"/>
                  </a:lnTo>
                  <a:close/>
                  <a:moveTo>
                    <a:pt x="558800" y="5080"/>
                  </a:moveTo>
                  <a:lnTo>
                    <a:pt x="571500" y="5080"/>
                  </a:lnTo>
                  <a:lnTo>
                    <a:pt x="558800" y="5080"/>
                  </a:lnTo>
                  <a:close/>
                  <a:moveTo>
                    <a:pt x="584200" y="5080"/>
                  </a:moveTo>
                  <a:lnTo>
                    <a:pt x="596900" y="5080"/>
                  </a:lnTo>
                  <a:lnTo>
                    <a:pt x="584200" y="5080"/>
                  </a:lnTo>
                  <a:close/>
                  <a:moveTo>
                    <a:pt x="609600" y="5080"/>
                  </a:moveTo>
                  <a:lnTo>
                    <a:pt x="622300" y="5080"/>
                  </a:lnTo>
                  <a:lnTo>
                    <a:pt x="609600" y="5080"/>
                  </a:lnTo>
                  <a:close/>
                  <a:moveTo>
                    <a:pt x="635000" y="5080"/>
                  </a:moveTo>
                  <a:lnTo>
                    <a:pt x="647700" y="5080"/>
                  </a:lnTo>
                  <a:lnTo>
                    <a:pt x="635000" y="5080"/>
                  </a:lnTo>
                  <a:close/>
                  <a:moveTo>
                    <a:pt x="660400" y="5080"/>
                  </a:moveTo>
                  <a:lnTo>
                    <a:pt x="673100" y="5080"/>
                  </a:lnTo>
                  <a:lnTo>
                    <a:pt x="660400" y="5080"/>
                  </a:lnTo>
                  <a:close/>
                  <a:moveTo>
                    <a:pt x="685800" y="5080"/>
                  </a:moveTo>
                  <a:lnTo>
                    <a:pt x="698500" y="5080"/>
                  </a:lnTo>
                  <a:lnTo>
                    <a:pt x="685800" y="5080"/>
                  </a:lnTo>
                  <a:close/>
                  <a:moveTo>
                    <a:pt x="711200" y="5080"/>
                  </a:moveTo>
                  <a:lnTo>
                    <a:pt x="723900" y="5080"/>
                  </a:lnTo>
                  <a:lnTo>
                    <a:pt x="711200" y="5080"/>
                  </a:lnTo>
                  <a:close/>
                  <a:moveTo>
                    <a:pt x="736600" y="5080"/>
                  </a:moveTo>
                  <a:lnTo>
                    <a:pt x="749300" y="5080"/>
                  </a:lnTo>
                  <a:lnTo>
                    <a:pt x="736600" y="5080"/>
                  </a:lnTo>
                  <a:close/>
                  <a:moveTo>
                    <a:pt x="762000" y="5080"/>
                  </a:moveTo>
                  <a:lnTo>
                    <a:pt x="774700" y="5080"/>
                  </a:lnTo>
                  <a:lnTo>
                    <a:pt x="762000" y="5080"/>
                  </a:lnTo>
                  <a:close/>
                  <a:moveTo>
                    <a:pt x="787400" y="5080"/>
                  </a:moveTo>
                  <a:lnTo>
                    <a:pt x="800100" y="5080"/>
                  </a:lnTo>
                  <a:lnTo>
                    <a:pt x="787400" y="5080"/>
                  </a:lnTo>
                  <a:close/>
                  <a:moveTo>
                    <a:pt x="812800" y="5080"/>
                  </a:moveTo>
                  <a:lnTo>
                    <a:pt x="825500" y="5080"/>
                  </a:lnTo>
                  <a:lnTo>
                    <a:pt x="812800" y="5080"/>
                  </a:lnTo>
                  <a:close/>
                  <a:moveTo>
                    <a:pt x="838200" y="5080"/>
                  </a:moveTo>
                  <a:lnTo>
                    <a:pt x="850900" y="5080"/>
                  </a:lnTo>
                  <a:lnTo>
                    <a:pt x="838200" y="5080"/>
                  </a:lnTo>
                  <a:close/>
                  <a:moveTo>
                    <a:pt x="863600" y="5080"/>
                  </a:moveTo>
                  <a:lnTo>
                    <a:pt x="876300" y="5080"/>
                  </a:lnTo>
                  <a:lnTo>
                    <a:pt x="863600" y="5080"/>
                  </a:lnTo>
                  <a:close/>
                  <a:moveTo>
                    <a:pt x="889000" y="5080"/>
                  </a:moveTo>
                  <a:lnTo>
                    <a:pt x="901700" y="5080"/>
                  </a:lnTo>
                  <a:lnTo>
                    <a:pt x="889000" y="5080"/>
                  </a:lnTo>
                  <a:close/>
                  <a:moveTo>
                    <a:pt x="914400" y="5080"/>
                  </a:moveTo>
                  <a:lnTo>
                    <a:pt x="927100" y="5080"/>
                  </a:lnTo>
                  <a:lnTo>
                    <a:pt x="914400" y="5080"/>
                  </a:lnTo>
                  <a:close/>
                  <a:moveTo>
                    <a:pt x="939800" y="5080"/>
                  </a:moveTo>
                  <a:lnTo>
                    <a:pt x="952500" y="5080"/>
                  </a:lnTo>
                  <a:lnTo>
                    <a:pt x="939800" y="5080"/>
                  </a:lnTo>
                  <a:close/>
                  <a:moveTo>
                    <a:pt x="965200" y="5080"/>
                  </a:moveTo>
                  <a:lnTo>
                    <a:pt x="977900" y="5080"/>
                  </a:lnTo>
                  <a:lnTo>
                    <a:pt x="965200" y="5080"/>
                  </a:lnTo>
                  <a:close/>
                  <a:moveTo>
                    <a:pt x="990600" y="5080"/>
                  </a:moveTo>
                  <a:lnTo>
                    <a:pt x="1003300" y="5080"/>
                  </a:lnTo>
                  <a:lnTo>
                    <a:pt x="990600" y="5080"/>
                  </a:lnTo>
                  <a:close/>
                  <a:moveTo>
                    <a:pt x="1016000" y="5080"/>
                  </a:moveTo>
                  <a:lnTo>
                    <a:pt x="1028700" y="5080"/>
                  </a:lnTo>
                  <a:lnTo>
                    <a:pt x="1016000" y="5080"/>
                  </a:lnTo>
                  <a:close/>
                  <a:moveTo>
                    <a:pt x="1041400" y="5080"/>
                  </a:moveTo>
                  <a:lnTo>
                    <a:pt x="1054100" y="5080"/>
                  </a:lnTo>
                  <a:lnTo>
                    <a:pt x="1041400" y="5080"/>
                  </a:lnTo>
                  <a:close/>
                  <a:moveTo>
                    <a:pt x="1066800" y="5080"/>
                  </a:moveTo>
                  <a:lnTo>
                    <a:pt x="1079500" y="5080"/>
                  </a:lnTo>
                  <a:lnTo>
                    <a:pt x="1066800" y="5080"/>
                  </a:lnTo>
                  <a:close/>
                  <a:moveTo>
                    <a:pt x="1092200" y="5080"/>
                  </a:moveTo>
                  <a:lnTo>
                    <a:pt x="1104900" y="5080"/>
                  </a:lnTo>
                  <a:lnTo>
                    <a:pt x="1092200" y="5080"/>
                  </a:lnTo>
                  <a:close/>
                  <a:moveTo>
                    <a:pt x="1117600" y="5080"/>
                  </a:moveTo>
                  <a:lnTo>
                    <a:pt x="1130300" y="5080"/>
                  </a:lnTo>
                  <a:lnTo>
                    <a:pt x="1117600" y="5080"/>
                  </a:lnTo>
                  <a:close/>
                  <a:moveTo>
                    <a:pt x="1143000" y="5080"/>
                  </a:moveTo>
                  <a:lnTo>
                    <a:pt x="1155700" y="5080"/>
                  </a:lnTo>
                  <a:lnTo>
                    <a:pt x="1143000" y="5080"/>
                  </a:lnTo>
                  <a:close/>
                  <a:moveTo>
                    <a:pt x="1168400" y="5080"/>
                  </a:moveTo>
                  <a:lnTo>
                    <a:pt x="1181100" y="5080"/>
                  </a:lnTo>
                  <a:lnTo>
                    <a:pt x="1168400" y="5080"/>
                  </a:lnTo>
                  <a:close/>
                  <a:moveTo>
                    <a:pt x="1193800" y="5080"/>
                  </a:moveTo>
                  <a:lnTo>
                    <a:pt x="1206500" y="5080"/>
                  </a:lnTo>
                  <a:lnTo>
                    <a:pt x="1193800" y="5080"/>
                  </a:lnTo>
                  <a:close/>
                  <a:moveTo>
                    <a:pt x="1219200" y="5080"/>
                  </a:moveTo>
                  <a:lnTo>
                    <a:pt x="1231900" y="5080"/>
                  </a:lnTo>
                  <a:lnTo>
                    <a:pt x="1219200" y="5080"/>
                  </a:lnTo>
                  <a:close/>
                  <a:moveTo>
                    <a:pt x="1244600" y="5080"/>
                  </a:moveTo>
                  <a:lnTo>
                    <a:pt x="1257300" y="5080"/>
                  </a:lnTo>
                  <a:lnTo>
                    <a:pt x="1244600" y="5080"/>
                  </a:lnTo>
                  <a:close/>
                  <a:moveTo>
                    <a:pt x="1270000" y="5080"/>
                  </a:moveTo>
                  <a:lnTo>
                    <a:pt x="1282700" y="5080"/>
                  </a:lnTo>
                  <a:lnTo>
                    <a:pt x="1270000" y="5080"/>
                  </a:lnTo>
                  <a:close/>
                  <a:moveTo>
                    <a:pt x="1295400" y="5080"/>
                  </a:moveTo>
                  <a:lnTo>
                    <a:pt x="1308100" y="5080"/>
                  </a:lnTo>
                  <a:lnTo>
                    <a:pt x="1295400" y="5080"/>
                  </a:lnTo>
                  <a:close/>
                  <a:moveTo>
                    <a:pt x="1320800" y="5080"/>
                  </a:moveTo>
                  <a:lnTo>
                    <a:pt x="1333500" y="5080"/>
                  </a:lnTo>
                  <a:lnTo>
                    <a:pt x="1320800" y="5080"/>
                  </a:lnTo>
                  <a:close/>
                  <a:moveTo>
                    <a:pt x="1346200" y="5080"/>
                  </a:moveTo>
                  <a:lnTo>
                    <a:pt x="1358900" y="5080"/>
                  </a:lnTo>
                  <a:lnTo>
                    <a:pt x="1346200" y="5080"/>
                  </a:lnTo>
                  <a:close/>
                  <a:moveTo>
                    <a:pt x="1371600" y="5080"/>
                  </a:moveTo>
                  <a:lnTo>
                    <a:pt x="1384300" y="5080"/>
                  </a:lnTo>
                  <a:lnTo>
                    <a:pt x="1371600" y="5080"/>
                  </a:lnTo>
                  <a:close/>
                  <a:moveTo>
                    <a:pt x="1397000" y="5080"/>
                  </a:moveTo>
                  <a:lnTo>
                    <a:pt x="1409700" y="5080"/>
                  </a:lnTo>
                  <a:lnTo>
                    <a:pt x="1397000" y="5080"/>
                  </a:lnTo>
                  <a:close/>
                  <a:moveTo>
                    <a:pt x="1422400" y="5080"/>
                  </a:moveTo>
                  <a:lnTo>
                    <a:pt x="1435100" y="5080"/>
                  </a:lnTo>
                  <a:lnTo>
                    <a:pt x="1422400" y="5080"/>
                  </a:lnTo>
                  <a:close/>
                  <a:moveTo>
                    <a:pt x="1447800" y="5080"/>
                  </a:moveTo>
                  <a:lnTo>
                    <a:pt x="1460500" y="5080"/>
                  </a:lnTo>
                  <a:lnTo>
                    <a:pt x="1447800" y="5080"/>
                  </a:lnTo>
                  <a:close/>
                  <a:moveTo>
                    <a:pt x="1473200" y="5080"/>
                  </a:moveTo>
                  <a:lnTo>
                    <a:pt x="1485900" y="5080"/>
                  </a:lnTo>
                  <a:lnTo>
                    <a:pt x="1473200" y="5080"/>
                  </a:lnTo>
                  <a:close/>
                  <a:moveTo>
                    <a:pt x="1498600" y="5080"/>
                  </a:moveTo>
                  <a:lnTo>
                    <a:pt x="1511300" y="5080"/>
                  </a:lnTo>
                  <a:lnTo>
                    <a:pt x="1498600" y="5080"/>
                  </a:lnTo>
                  <a:close/>
                  <a:moveTo>
                    <a:pt x="1524000" y="5080"/>
                  </a:moveTo>
                  <a:lnTo>
                    <a:pt x="1536700" y="5080"/>
                  </a:lnTo>
                  <a:lnTo>
                    <a:pt x="1524000" y="5080"/>
                  </a:lnTo>
                  <a:close/>
                  <a:moveTo>
                    <a:pt x="1549400" y="5080"/>
                  </a:moveTo>
                  <a:lnTo>
                    <a:pt x="1562100" y="5080"/>
                  </a:lnTo>
                  <a:lnTo>
                    <a:pt x="1549400" y="5080"/>
                  </a:lnTo>
                  <a:close/>
                  <a:moveTo>
                    <a:pt x="1574800" y="5080"/>
                  </a:moveTo>
                  <a:lnTo>
                    <a:pt x="1587500" y="5080"/>
                  </a:lnTo>
                  <a:lnTo>
                    <a:pt x="1574800" y="5080"/>
                  </a:lnTo>
                  <a:close/>
                  <a:moveTo>
                    <a:pt x="1600200" y="5080"/>
                  </a:moveTo>
                  <a:lnTo>
                    <a:pt x="1612900" y="5080"/>
                  </a:lnTo>
                  <a:lnTo>
                    <a:pt x="1600200" y="5080"/>
                  </a:lnTo>
                  <a:close/>
                  <a:moveTo>
                    <a:pt x="1625600" y="5080"/>
                  </a:moveTo>
                  <a:lnTo>
                    <a:pt x="1638300" y="5080"/>
                  </a:lnTo>
                  <a:lnTo>
                    <a:pt x="1625600" y="5080"/>
                  </a:lnTo>
                  <a:close/>
                  <a:moveTo>
                    <a:pt x="1651000" y="5080"/>
                  </a:moveTo>
                  <a:lnTo>
                    <a:pt x="1663700" y="5080"/>
                  </a:lnTo>
                  <a:lnTo>
                    <a:pt x="1651000" y="5080"/>
                  </a:lnTo>
                  <a:close/>
                  <a:moveTo>
                    <a:pt x="1676400" y="5080"/>
                  </a:moveTo>
                  <a:lnTo>
                    <a:pt x="1689100" y="5080"/>
                  </a:lnTo>
                  <a:lnTo>
                    <a:pt x="1676400" y="5080"/>
                  </a:lnTo>
                  <a:close/>
                  <a:moveTo>
                    <a:pt x="1701800" y="5080"/>
                  </a:moveTo>
                  <a:lnTo>
                    <a:pt x="1714500" y="5080"/>
                  </a:lnTo>
                  <a:lnTo>
                    <a:pt x="1701800" y="5080"/>
                  </a:lnTo>
                  <a:close/>
                  <a:moveTo>
                    <a:pt x="1727200" y="5080"/>
                  </a:moveTo>
                  <a:lnTo>
                    <a:pt x="1739900" y="5080"/>
                  </a:lnTo>
                  <a:lnTo>
                    <a:pt x="1727200" y="5080"/>
                  </a:lnTo>
                  <a:close/>
                  <a:moveTo>
                    <a:pt x="1752600" y="5080"/>
                  </a:moveTo>
                  <a:lnTo>
                    <a:pt x="1765300" y="5080"/>
                  </a:lnTo>
                  <a:lnTo>
                    <a:pt x="1752600" y="5080"/>
                  </a:lnTo>
                  <a:close/>
                  <a:moveTo>
                    <a:pt x="1778000" y="5080"/>
                  </a:moveTo>
                  <a:lnTo>
                    <a:pt x="1790700" y="5080"/>
                  </a:lnTo>
                  <a:lnTo>
                    <a:pt x="1778000" y="5080"/>
                  </a:lnTo>
                  <a:close/>
                  <a:moveTo>
                    <a:pt x="1803400" y="5080"/>
                  </a:moveTo>
                  <a:lnTo>
                    <a:pt x="1816100" y="5080"/>
                  </a:lnTo>
                  <a:lnTo>
                    <a:pt x="1803400" y="5080"/>
                  </a:lnTo>
                  <a:close/>
                  <a:moveTo>
                    <a:pt x="1828800" y="5080"/>
                  </a:moveTo>
                  <a:lnTo>
                    <a:pt x="1841500" y="5080"/>
                  </a:lnTo>
                  <a:lnTo>
                    <a:pt x="1828800" y="5080"/>
                  </a:lnTo>
                  <a:close/>
                  <a:moveTo>
                    <a:pt x="1854200" y="5080"/>
                  </a:moveTo>
                  <a:lnTo>
                    <a:pt x="1866900" y="5080"/>
                  </a:lnTo>
                  <a:lnTo>
                    <a:pt x="1854200" y="5080"/>
                  </a:lnTo>
                  <a:close/>
                  <a:moveTo>
                    <a:pt x="1879600" y="5080"/>
                  </a:moveTo>
                  <a:lnTo>
                    <a:pt x="1892300" y="5080"/>
                  </a:lnTo>
                  <a:lnTo>
                    <a:pt x="1879600" y="5080"/>
                  </a:lnTo>
                  <a:close/>
                  <a:moveTo>
                    <a:pt x="1905000" y="5080"/>
                  </a:moveTo>
                  <a:lnTo>
                    <a:pt x="1917700" y="5080"/>
                  </a:lnTo>
                  <a:lnTo>
                    <a:pt x="1905000" y="5080"/>
                  </a:lnTo>
                  <a:close/>
                  <a:moveTo>
                    <a:pt x="1930400" y="5080"/>
                  </a:moveTo>
                  <a:lnTo>
                    <a:pt x="1943100" y="5080"/>
                  </a:lnTo>
                  <a:lnTo>
                    <a:pt x="1930400" y="5080"/>
                  </a:lnTo>
                  <a:close/>
                  <a:moveTo>
                    <a:pt x="1955800" y="5080"/>
                  </a:moveTo>
                  <a:lnTo>
                    <a:pt x="1968500" y="5080"/>
                  </a:lnTo>
                  <a:lnTo>
                    <a:pt x="1955800" y="5080"/>
                  </a:lnTo>
                  <a:close/>
                  <a:moveTo>
                    <a:pt x="1981200" y="5080"/>
                  </a:moveTo>
                  <a:lnTo>
                    <a:pt x="1993900" y="5080"/>
                  </a:lnTo>
                  <a:lnTo>
                    <a:pt x="1981200" y="5080"/>
                  </a:lnTo>
                  <a:close/>
                  <a:moveTo>
                    <a:pt x="2006600" y="5080"/>
                  </a:moveTo>
                  <a:lnTo>
                    <a:pt x="2019300" y="5080"/>
                  </a:lnTo>
                  <a:lnTo>
                    <a:pt x="2006600" y="5080"/>
                  </a:lnTo>
                  <a:close/>
                  <a:moveTo>
                    <a:pt x="2032000" y="5080"/>
                  </a:moveTo>
                  <a:lnTo>
                    <a:pt x="2044700" y="5080"/>
                  </a:lnTo>
                  <a:lnTo>
                    <a:pt x="2032000" y="5080"/>
                  </a:lnTo>
                  <a:close/>
                  <a:moveTo>
                    <a:pt x="2057400" y="5080"/>
                  </a:moveTo>
                  <a:lnTo>
                    <a:pt x="2070100" y="5080"/>
                  </a:lnTo>
                  <a:lnTo>
                    <a:pt x="2057400" y="5080"/>
                  </a:lnTo>
                  <a:close/>
                  <a:moveTo>
                    <a:pt x="2082800" y="5080"/>
                  </a:moveTo>
                  <a:lnTo>
                    <a:pt x="2095500" y="5080"/>
                  </a:lnTo>
                  <a:lnTo>
                    <a:pt x="2082800" y="5080"/>
                  </a:lnTo>
                  <a:close/>
                  <a:moveTo>
                    <a:pt x="2108200" y="5080"/>
                  </a:moveTo>
                  <a:lnTo>
                    <a:pt x="2120900" y="5080"/>
                  </a:lnTo>
                  <a:lnTo>
                    <a:pt x="2108200" y="5080"/>
                  </a:lnTo>
                  <a:close/>
                  <a:moveTo>
                    <a:pt x="2133600" y="5080"/>
                  </a:moveTo>
                  <a:lnTo>
                    <a:pt x="2146300" y="5080"/>
                  </a:lnTo>
                  <a:lnTo>
                    <a:pt x="2133600" y="5080"/>
                  </a:lnTo>
                  <a:close/>
                  <a:moveTo>
                    <a:pt x="2159000" y="5080"/>
                  </a:moveTo>
                  <a:lnTo>
                    <a:pt x="2171700" y="5080"/>
                  </a:lnTo>
                  <a:lnTo>
                    <a:pt x="2159000" y="5080"/>
                  </a:lnTo>
                  <a:close/>
                  <a:moveTo>
                    <a:pt x="2184400" y="5080"/>
                  </a:moveTo>
                  <a:lnTo>
                    <a:pt x="2197100" y="5080"/>
                  </a:lnTo>
                  <a:lnTo>
                    <a:pt x="2184400" y="5080"/>
                  </a:lnTo>
                  <a:close/>
                  <a:moveTo>
                    <a:pt x="2209800" y="5080"/>
                  </a:moveTo>
                  <a:lnTo>
                    <a:pt x="2222500" y="5080"/>
                  </a:lnTo>
                  <a:lnTo>
                    <a:pt x="2209800" y="5080"/>
                  </a:lnTo>
                  <a:close/>
                  <a:moveTo>
                    <a:pt x="2235200" y="5080"/>
                  </a:moveTo>
                  <a:lnTo>
                    <a:pt x="2247900" y="5080"/>
                  </a:lnTo>
                  <a:lnTo>
                    <a:pt x="2235200" y="5080"/>
                  </a:lnTo>
                  <a:close/>
                  <a:moveTo>
                    <a:pt x="2260600" y="5080"/>
                  </a:moveTo>
                  <a:lnTo>
                    <a:pt x="2273300" y="5080"/>
                  </a:lnTo>
                  <a:lnTo>
                    <a:pt x="2260600" y="5080"/>
                  </a:lnTo>
                  <a:close/>
                  <a:moveTo>
                    <a:pt x="2286000" y="5080"/>
                  </a:moveTo>
                  <a:lnTo>
                    <a:pt x="2298700" y="5080"/>
                  </a:lnTo>
                  <a:lnTo>
                    <a:pt x="2286000" y="5080"/>
                  </a:lnTo>
                  <a:close/>
                  <a:moveTo>
                    <a:pt x="2311400" y="5080"/>
                  </a:moveTo>
                  <a:lnTo>
                    <a:pt x="2324100" y="5080"/>
                  </a:lnTo>
                  <a:lnTo>
                    <a:pt x="2311400" y="5080"/>
                  </a:lnTo>
                  <a:close/>
                  <a:moveTo>
                    <a:pt x="2336800" y="5080"/>
                  </a:moveTo>
                  <a:lnTo>
                    <a:pt x="2349500" y="5080"/>
                  </a:lnTo>
                  <a:lnTo>
                    <a:pt x="2336800" y="5080"/>
                  </a:lnTo>
                  <a:close/>
                  <a:moveTo>
                    <a:pt x="2362200" y="5080"/>
                  </a:moveTo>
                  <a:lnTo>
                    <a:pt x="2374900" y="5080"/>
                  </a:lnTo>
                  <a:lnTo>
                    <a:pt x="2362200" y="5080"/>
                  </a:lnTo>
                  <a:close/>
                  <a:moveTo>
                    <a:pt x="2387600" y="5080"/>
                  </a:moveTo>
                  <a:lnTo>
                    <a:pt x="2400300" y="5080"/>
                  </a:lnTo>
                  <a:lnTo>
                    <a:pt x="2387600" y="5080"/>
                  </a:lnTo>
                  <a:close/>
                  <a:moveTo>
                    <a:pt x="2413000" y="5080"/>
                  </a:moveTo>
                  <a:lnTo>
                    <a:pt x="2425700" y="5080"/>
                  </a:lnTo>
                  <a:lnTo>
                    <a:pt x="2413000" y="5080"/>
                  </a:lnTo>
                  <a:close/>
                  <a:moveTo>
                    <a:pt x="2438400" y="5080"/>
                  </a:moveTo>
                  <a:lnTo>
                    <a:pt x="2451100" y="5080"/>
                  </a:lnTo>
                  <a:lnTo>
                    <a:pt x="2438400" y="5080"/>
                  </a:lnTo>
                  <a:close/>
                  <a:moveTo>
                    <a:pt x="2463800" y="5080"/>
                  </a:moveTo>
                  <a:lnTo>
                    <a:pt x="2476500" y="5080"/>
                  </a:lnTo>
                  <a:lnTo>
                    <a:pt x="2463800" y="5080"/>
                  </a:lnTo>
                  <a:close/>
                  <a:moveTo>
                    <a:pt x="2489200" y="5080"/>
                  </a:moveTo>
                  <a:lnTo>
                    <a:pt x="2501900" y="5080"/>
                  </a:lnTo>
                  <a:lnTo>
                    <a:pt x="2489200" y="5080"/>
                  </a:lnTo>
                  <a:close/>
                  <a:moveTo>
                    <a:pt x="2514600" y="5080"/>
                  </a:moveTo>
                  <a:lnTo>
                    <a:pt x="2527300" y="5080"/>
                  </a:lnTo>
                  <a:lnTo>
                    <a:pt x="2514600" y="5080"/>
                  </a:lnTo>
                  <a:close/>
                  <a:moveTo>
                    <a:pt x="2540000" y="5080"/>
                  </a:moveTo>
                  <a:lnTo>
                    <a:pt x="2552700" y="5080"/>
                  </a:lnTo>
                  <a:lnTo>
                    <a:pt x="2540000" y="5080"/>
                  </a:lnTo>
                  <a:close/>
                  <a:moveTo>
                    <a:pt x="2565400" y="5080"/>
                  </a:moveTo>
                  <a:lnTo>
                    <a:pt x="2578100" y="5080"/>
                  </a:lnTo>
                  <a:lnTo>
                    <a:pt x="2565400" y="5080"/>
                  </a:lnTo>
                  <a:close/>
                  <a:moveTo>
                    <a:pt x="2590800" y="5080"/>
                  </a:moveTo>
                  <a:lnTo>
                    <a:pt x="2603500" y="5080"/>
                  </a:lnTo>
                  <a:lnTo>
                    <a:pt x="2590800" y="5080"/>
                  </a:lnTo>
                  <a:close/>
                  <a:moveTo>
                    <a:pt x="2616200" y="5080"/>
                  </a:moveTo>
                  <a:lnTo>
                    <a:pt x="2628900" y="5080"/>
                  </a:lnTo>
                  <a:lnTo>
                    <a:pt x="2616200" y="5080"/>
                  </a:lnTo>
                  <a:close/>
                  <a:moveTo>
                    <a:pt x="2641600" y="5080"/>
                  </a:moveTo>
                  <a:lnTo>
                    <a:pt x="2654300" y="5080"/>
                  </a:lnTo>
                  <a:lnTo>
                    <a:pt x="2641600" y="5080"/>
                  </a:lnTo>
                  <a:close/>
                  <a:moveTo>
                    <a:pt x="2667000" y="5080"/>
                  </a:moveTo>
                  <a:lnTo>
                    <a:pt x="2679700" y="5080"/>
                  </a:lnTo>
                  <a:lnTo>
                    <a:pt x="2667000" y="5080"/>
                  </a:lnTo>
                  <a:close/>
                  <a:moveTo>
                    <a:pt x="2692400" y="5080"/>
                  </a:moveTo>
                  <a:lnTo>
                    <a:pt x="2705100" y="5080"/>
                  </a:lnTo>
                  <a:lnTo>
                    <a:pt x="2692400" y="5080"/>
                  </a:lnTo>
                  <a:close/>
                  <a:moveTo>
                    <a:pt x="2717800" y="5080"/>
                  </a:moveTo>
                  <a:lnTo>
                    <a:pt x="2730500" y="5080"/>
                  </a:lnTo>
                  <a:lnTo>
                    <a:pt x="2717800" y="5080"/>
                  </a:lnTo>
                  <a:close/>
                  <a:moveTo>
                    <a:pt x="2743200" y="5080"/>
                  </a:moveTo>
                  <a:lnTo>
                    <a:pt x="2755900" y="5080"/>
                  </a:lnTo>
                  <a:lnTo>
                    <a:pt x="2743200" y="5080"/>
                  </a:lnTo>
                  <a:close/>
                  <a:moveTo>
                    <a:pt x="2768600" y="5080"/>
                  </a:moveTo>
                  <a:lnTo>
                    <a:pt x="2781300" y="5080"/>
                  </a:lnTo>
                  <a:lnTo>
                    <a:pt x="2768600" y="5080"/>
                  </a:lnTo>
                  <a:close/>
                  <a:moveTo>
                    <a:pt x="2794000" y="5080"/>
                  </a:moveTo>
                  <a:lnTo>
                    <a:pt x="2806700" y="5080"/>
                  </a:lnTo>
                  <a:lnTo>
                    <a:pt x="2794000" y="5080"/>
                  </a:lnTo>
                  <a:close/>
                  <a:moveTo>
                    <a:pt x="2819400" y="5080"/>
                  </a:moveTo>
                  <a:lnTo>
                    <a:pt x="2832100" y="5080"/>
                  </a:lnTo>
                  <a:lnTo>
                    <a:pt x="2819400" y="5080"/>
                  </a:lnTo>
                  <a:close/>
                  <a:moveTo>
                    <a:pt x="2844800" y="5080"/>
                  </a:moveTo>
                  <a:lnTo>
                    <a:pt x="2857500" y="5080"/>
                  </a:lnTo>
                  <a:lnTo>
                    <a:pt x="2844800" y="5080"/>
                  </a:lnTo>
                  <a:close/>
                  <a:moveTo>
                    <a:pt x="2870200" y="5080"/>
                  </a:moveTo>
                  <a:lnTo>
                    <a:pt x="2882900" y="5080"/>
                  </a:lnTo>
                  <a:lnTo>
                    <a:pt x="2870200" y="5080"/>
                  </a:lnTo>
                  <a:close/>
                  <a:moveTo>
                    <a:pt x="2895600" y="5080"/>
                  </a:moveTo>
                  <a:lnTo>
                    <a:pt x="2908300" y="5080"/>
                  </a:lnTo>
                  <a:lnTo>
                    <a:pt x="2895600" y="5080"/>
                  </a:lnTo>
                  <a:close/>
                  <a:moveTo>
                    <a:pt x="2921000" y="5080"/>
                  </a:moveTo>
                  <a:lnTo>
                    <a:pt x="2933700" y="5080"/>
                  </a:lnTo>
                  <a:lnTo>
                    <a:pt x="2921000" y="5080"/>
                  </a:lnTo>
                  <a:close/>
                  <a:moveTo>
                    <a:pt x="2946400" y="5080"/>
                  </a:moveTo>
                  <a:lnTo>
                    <a:pt x="2959100" y="5080"/>
                  </a:lnTo>
                  <a:lnTo>
                    <a:pt x="2946400" y="5080"/>
                  </a:lnTo>
                  <a:close/>
                  <a:moveTo>
                    <a:pt x="2971800" y="5080"/>
                  </a:moveTo>
                  <a:lnTo>
                    <a:pt x="2984500" y="5080"/>
                  </a:lnTo>
                  <a:lnTo>
                    <a:pt x="2971800" y="5080"/>
                  </a:lnTo>
                  <a:close/>
                  <a:moveTo>
                    <a:pt x="2997200" y="5080"/>
                  </a:moveTo>
                  <a:lnTo>
                    <a:pt x="3009900" y="5080"/>
                  </a:lnTo>
                  <a:lnTo>
                    <a:pt x="2997200" y="5080"/>
                  </a:lnTo>
                  <a:close/>
                  <a:moveTo>
                    <a:pt x="3022600" y="5080"/>
                  </a:moveTo>
                  <a:lnTo>
                    <a:pt x="3035300" y="5080"/>
                  </a:lnTo>
                  <a:lnTo>
                    <a:pt x="3022600" y="5080"/>
                  </a:lnTo>
                  <a:close/>
                  <a:moveTo>
                    <a:pt x="3048000" y="5080"/>
                  </a:moveTo>
                  <a:lnTo>
                    <a:pt x="3060700" y="5080"/>
                  </a:lnTo>
                  <a:lnTo>
                    <a:pt x="3048000" y="5080"/>
                  </a:lnTo>
                  <a:close/>
                  <a:moveTo>
                    <a:pt x="3073400" y="5080"/>
                  </a:moveTo>
                  <a:lnTo>
                    <a:pt x="3086100" y="5080"/>
                  </a:lnTo>
                  <a:lnTo>
                    <a:pt x="3073400" y="5080"/>
                  </a:lnTo>
                  <a:close/>
                  <a:moveTo>
                    <a:pt x="3098800" y="5080"/>
                  </a:moveTo>
                  <a:lnTo>
                    <a:pt x="3111500" y="5080"/>
                  </a:lnTo>
                  <a:lnTo>
                    <a:pt x="3098800" y="5080"/>
                  </a:lnTo>
                  <a:close/>
                  <a:moveTo>
                    <a:pt x="3124200" y="5080"/>
                  </a:moveTo>
                  <a:lnTo>
                    <a:pt x="3136900" y="5080"/>
                  </a:lnTo>
                  <a:lnTo>
                    <a:pt x="3124200" y="5080"/>
                  </a:lnTo>
                  <a:close/>
                  <a:moveTo>
                    <a:pt x="3149600" y="5080"/>
                  </a:moveTo>
                  <a:lnTo>
                    <a:pt x="3162300" y="5080"/>
                  </a:lnTo>
                  <a:lnTo>
                    <a:pt x="3149600" y="5080"/>
                  </a:lnTo>
                  <a:close/>
                  <a:moveTo>
                    <a:pt x="3175000" y="5080"/>
                  </a:moveTo>
                  <a:lnTo>
                    <a:pt x="3187700" y="5080"/>
                  </a:lnTo>
                  <a:lnTo>
                    <a:pt x="3175000" y="5080"/>
                  </a:lnTo>
                  <a:close/>
                  <a:moveTo>
                    <a:pt x="3200400" y="5080"/>
                  </a:moveTo>
                  <a:lnTo>
                    <a:pt x="3213100" y="5080"/>
                  </a:lnTo>
                  <a:lnTo>
                    <a:pt x="3200400" y="5080"/>
                  </a:lnTo>
                  <a:close/>
                  <a:moveTo>
                    <a:pt x="3225800" y="5080"/>
                  </a:moveTo>
                  <a:lnTo>
                    <a:pt x="3238500" y="5080"/>
                  </a:lnTo>
                  <a:lnTo>
                    <a:pt x="3225800" y="5080"/>
                  </a:lnTo>
                  <a:close/>
                  <a:moveTo>
                    <a:pt x="3251200" y="5080"/>
                  </a:moveTo>
                  <a:lnTo>
                    <a:pt x="3263900" y="5080"/>
                  </a:lnTo>
                  <a:lnTo>
                    <a:pt x="3251200" y="5080"/>
                  </a:lnTo>
                  <a:close/>
                  <a:moveTo>
                    <a:pt x="3276600" y="5080"/>
                  </a:moveTo>
                  <a:lnTo>
                    <a:pt x="3289300" y="5080"/>
                  </a:lnTo>
                  <a:lnTo>
                    <a:pt x="3276600" y="5080"/>
                  </a:lnTo>
                  <a:close/>
                  <a:moveTo>
                    <a:pt x="3302000" y="5080"/>
                  </a:moveTo>
                  <a:lnTo>
                    <a:pt x="3314700" y="5080"/>
                  </a:lnTo>
                  <a:lnTo>
                    <a:pt x="3302000" y="5080"/>
                  </a:lnTo>
                  <a:close/>
                  <a:moveTo>
                    <a:pt x="3327400" y="5080"/>
                  </a:moveTo>
                  <a:lnTo>
                    <a:pt x="3340100" y="5080"/>
                  </a:lnTo>
                  <a:lnTo>
                    <a:pt x="3327400" y="5080"/>
                  </a:lnTo>
                  <a:close/>
                  <a:moveTo>
                    <a:pt x="3352800" y="5080"/>
                  </a:moveTo>
                  <a:lnTo>
                    <a:pt x="3365500" y="5080"/>
                  </a:lnTo>
                  <a:lnTo>
                    <a:pt x="3352800" y="5080"/>
                  </a:lnTo>
                  <a:close/>
                  <a:moveTo>
                    <a:pt x="3378200" y="5080"/>
                  </a:moveTo>
                  <a:lnTo>
                    <a:pt x="3390900" y="5080"/>
                  </a:lnTo>
                  <a:lnTo>
                    <a:pt x="3378200" y="5080"/>
                  </a:lnTo>
                  <a:close/>
                  <a:moveTo>
                    <a:pt x="3403600" y="5080"/>
                  </a:moveTo>
                  <a:lnTo>
                    <a:pt x="3416300" y="5080"/>
                  </a:lnTo>
                  <a:lnTo>
                    <a:pt x="3403600" y="5080"/>
                  </a:lnTo>
                  <a:close/>
                  <a:moveTo>
                    <a:pt x="3429000" y="5080"/>
                  </a:moveTo>
                  <a:lnTo>
                    <a:pt x="3441700" y="5080"/>
                  </a:lnTo>
                  <a:lnTo>
                    <a:pt x="3429000" y="5080"/>
                  </a:lnTo>
                  <a:close/>
                  <a:moveTo>
                    <a:pt x="3454400" y="5080"/>
                  </a:moveTo>
                  <a:lnTo>
                    <a:pt x="3467100" y="5080"/>
                  </a:lnTo>
                  <a:lnTo>
                    <a:pt x="3454400" y="5080"/>
                  </a:lnTo>
                  <a:close/>
                  <a:moveTo>
                    <a:pt x="3479800" y="5080"/>
                  </a:moveTo>
                  <a:lnTo>
                    <a:pt x="3492500" y="5080"/>
                  </a:lnTo>
                  <a:lnTo>
                    <a:pt x="3479800" y="5080"/>
                  </a:lnTo>
                  <a:close/>
                  <a:moveTo>
                    <a:pt x="3505200" y="5080"/>
                  </a:moveTo>
                  <a:lnTo>
                    <a:pt x="3517900" y="5080"/>
                  </a:lnTo>
                  <a:lnTo>
                    <a:pt x="3505200" y="5080"/>
                  </a:lnTo>
                  <a:close/>
                  <a:moveTo>
                    <a:pt x="3530600" y="5080"/>
                  </a:moveTo>
                  <a:lnTo>
                    <a:pt x="3543300" y="5080"/>
                  </a:lnTo>
                  <a:lnTo>
                    <a:pt x="3530600" y="5080"/>
                  </a:lnTo>
                  <a:close/>
                  <a:moveTo>
                    <a:pt x="3556000" y="5080"/>
                  </a:moveTo>
                  <a:lnTo>
                    <a:pt x="3568700" y="5080"/>
                  </a:lnTo>
                  <a:lnTo>
                    <a:pt x="3556000" y="5080"/>
                  </a:lnTo>
                  <a:close/>
                  <a:moveTo>
                    <a:pt x="3581400" y="5080"/>
                  </a:moveTo>
                  <a:lnTo>
                    <a:pt x="3594100" y="5080"/>
                  </a:lnTo>
                  <a:lnTo>
                    <a:pt x="3581400" y="5080"/>
                  </a:lnTo>
                  <a:close/>
                  <a:moveTo>
                    <a:pt x="3606800" y="5080"/>
                  </a:moveTo>
                  <a:lnTo>
                    <a:pt x="3619500" y="5080"/>
                  </a:lnTo>
                  <a:lnTo>
                    <a:pt x="3606800" y="5080"/>
                  </a:lnTo>
                  <a:close/>
                  <a:moveTo>
                    <a:pt x="3632200" y="5080"/>
                  </a:moveTo>
                  <a:lnTo>
                    <a:pt x="3644900" y="5080"/>
                  </a:lnTo>
                  <a:lnTo>
                    <a:pt x="3632200" y="5080"/>
                  </a:lnTo>
                  <a:close/>
                  <a:moveTo>
                    <a:pt x="3657600" y="5080"/>
                  </a:moveTo>
                  <a:lnTo>
                    <a:pt x="3670300" y="5080"/>
                  </a:lnTo>
                  <a:lnTo>
                    <a:pt x="3657600" y="5080"/>
                  </a:lnTo>
                  <a:close/>
                  <a:moveTo>
                    <a:pt x="3683000" y="5080"/>
                  </a:moveTo>
                  <a:lnTo>
                    <a:pt x="3695700" y="5080"/>
                  </a:lnTo>
                  <a:lnTo>
                    <a:pt x="3683000" y="5080"/>
                  </a:lnTo>
                  <a:close/>
                  <a:moveTo>
                    <a:pt x="3708400" y="5080"/>
                  </a:moveTo>
                  <a:lnTo>
                    <a:pt x="3721100" y="5080"/>
                  </a:lnTo>
                  <a:lnTo>
                    <a:pt x="3708400" y="5080"/>
                  </a:lnTo>
                  <a:close/>
                  <a:moveTo>
                    <a:pt x="3733800" y="5080"/>
                  </a:moveTo>
                  <a:lnTo>
                    <a:pt x="3746500" y="5080"/>
                  </a:lnTo>
                  <a:lnTo>
                    <a:pt x="3733800" y="5080"/>
                  </a:lnTo>
                  <a:close/>
                  <a:moveTo>
                    <a:pt x="3759200" y="5080"/>
                  </a:moveTo>
                  <a:lnTo>
                    <a:pt x="3771900" y="5080"/>
                  </a:lnTo>
                  <a:lnTo>
                    <a:pt x="3759200" y="5080"/>
                  </a:lnTo>
                  <a:close/>
                  <a:moveTo>
                    <a:pt x="3784600" y="5080"/>
                  </a:moveTo>
                  <a:lnTo>
                    <a:pt x="3797300" y="5080"/>
                  </a:lnTo>
                  <a:lnTo>
                    <a:pt x="3784600" y="5080"/>
                  </a:lnTo>
                  <a:close/>
                  <a:moveTo>
                    <a:pt x="3810000" y="5080"/>
                  </a:moveTo>
                  <a:lnTo>
                    <a:pt x="3822700" y="5080"/>
                  </a:lnTo>
                  <a:lnTo>
                    <a:pt x="3810000" y="5080"/>
                  </a:lnTo>
                  <a:close/>
                  <a:moveTo>
                    <a:pt x="3835400" y="5080"/>
                  </a:moveTo>
                  <a:lnTo>
                    <a:pt x="3848100" y="5080"/>
                  </a:lnTo>
                  <a:lnTo>
                    <a:pt x="3835400" y="5080"/>
                  </a:lnTo>
                  <a:close/>
                  <a:moveTo>
                    <a:pt x="3860800" y="5080"/>
                  </a:moveTo>
                  <a:lnTo>
                    <a:pt x="3873500" y="5080"/>
                  </a:lnTo>
                  <a:lnTo>
                    <a:pt x="3860800" y="5080"/>
                  </a:lnTo>
                  <a:close/>
                  <a:moveTo>
                    <a:pt x="3886200" y="5080"/>
                  </a:moveTo>
                  <a:lnTo>
                    <a:pt x="3898900" y="5080"/>
                  </a:lnTo>
                  <a:lnTo>
                    <a:pt x="3886200" y="5080"/>
                  </a:lnTo>
                  <a:close/>
                  <a:moveTo>
                    <a:pt x="3911600" y="5080"/>
                  </a:moveTo>
                  <a:lnTo>
                    <a:pt x="3924300" y="5080"/>
                  </a:lnTo>
                  <a:lnTo>
                    <a:pt x="3911600" y="5080"/>
                  </a:lnTo>
                  <a:close/>
                  <a:moveTo>
                    <a:pt x="3937000" y="5080"/>
                  </a:moveTo>
                  <a:lnTo>
                    <a:pt x="3949700" y="5080"/>
                  </a:lnTo>
                  <a:lnTo>
                    <a:pt x="3937000" y="5080"/>
                  </a:lnTo>
                  <a:close/>
                  <a:moveTo>
                    <a:pt x="3962400" y="5080"/>
                  </a:moveTo>
                  <a:lnTo>
                    <a:pt x="3975100" y="5080"/>
                  </a:lnTo>
                  <a:lnTo>
                    <a:pt x="3962400" y="5080"/>
                  </a:lnTo>
                  <a:close/>
                  <a:moveTo>
                    <a:pt x="3987800" y="5080"/>
                  </a:moveTo>
                  <a:lnTo>
                    <a:pt x="4000500" y="5080"/>
                  </a:lnTo>
                  <a:lnTo>
                    <a:pt x="3987800" y="5080"/>
                  </a:lnTo>
                  <a:close/>
                  <a:moveTo>
                    <a:pt x="4013200" y="5080"/>
                  </a:moveTo>
                  <a:lnTo>
                    <a:pt x="4025900" y="5080"/>
                  </a:lnTo>
                  <a:lnTo>
                    <a:pt x="4013200" y="5080"/>
                  </a:lnTo>
                  <a:close/>
                  <a:moveTo>
                    <a:pt x="4038600" y="5080"/>
                  </a:moveTo>
                  <a:lnTo>
                    <a:pt x="4051300" y="5080"/>
                  </a:lnTo>
                  <a:lnTo>
                    <a:pt x="4038600" y="5080"/>
                  </a:lnTo>
                  <a:close/>
                  <a:moveTo>
                    <a:pt x="4064000" y="5080"/>
                  </a:moveTo>
                  <a:lnTo>
                    <a:pt x="4076700" y="5080"/>
                  </a:lnTo>
                  <a:lnTo>
                    <a:pt x="4064000" y="5080"/>
                  </a:lnTo>
                  <a:close/>
                  <a:moveTo>
                    <a:pt x="4089400" y="5080"/>
                  </a:moveTo>
                  <a:lnTo>
                    <a:pt x="4102100" y="5080"/>
                  </a:lnTo>
                  <a:lnTo>
                    <a:pt x="4089400" y="5080"/>
                  </a:lnTo>
                  <a:close/>
                  <a:moveTo>
                    <a:pt x="4114800" y="5080"/>
                  </a:moveTo>
                  <a:lnTo>
                    <a:pt x="4127500" y="5080"/>
                  </a:lnTo>
                  <a:lnTo>
                    <a:pt x="4114800" y="5080"/>
                  </a:lnTo>
                  <a:close/>
                  <a:moveTo>
                    <a:pt x="4140200" y="5080"/>
                  </a:moveTo>
                  <a:lnTo>
                    <a:pt x="4152900" y="5080"/>
                  </a:lnTo>
                  <a:lnTo>
                    <a:pt x="4140200" y="5080"/>
                  </a:lnTo>
                  <a:close/>
                  <a:moveTo>
                    <a:pt x="4165600" y="5080"/>
                  </a:moveTo>
                  <a:lnTo>
                    <a:pt x="4178300" y="5080"/>
                  </a:lnTo>
                  <a:lnTo>
                    <a:pt x="4165600" y="5080"/>
                  </a:lnTo>
                  <a:close/>
                  <a:moveTo>
                    <a:pt x="4191000" y="5080"/>
                  </a:moveTo>
                  <a:lnTo>
                    <a:pt x="4203700" y="5080"/>
                  </a:lnTo>
                  <a:lnTo>
                    <a:pt x="4191000" y="5080"/>
                  </a:lnTo>
                  <a:close/>
                  <a:moveTo>
                    <a:pt x="4216400" y="5080"/>
                  </a:moveTo>
                  <a:lnTo>
                    <a:pt x="4229100" y="5080"/>
                  </a:lnTo>
                  <a:lnTo>
                    <a:pt x="4216400" y="5080"/>
                  </a:lnTo>
                  <a:close/>
                  <a:moveTo>
                    <a:pt x="4241800" y="5080"/>
                  </a:moveTo>
                  <a:lnTo>
                    <a:pt x="4254500" y="5080"/>
                  </a:lnTo>
                  <a:lnTo>
                    <a:pt x="4241800" y="5080"/>
                  </a:lnTo>
                  <a:close/>
                  <a:moveTo>
                    <a:pt x="4267200" y="5080"/>
                  </a:moveTo>
                  <a:lnTo>
                    <a:pt x="4279900" y="5080"/>
                  </a:lnTo>
                  <a:lnTo>
                    <a:pt x="4267200" y="5080"/>
                  </a:lnTo>
                  <a:close/>
                  <a:moveTo>
                    <a:pt x="4292600" y="5080"/>
                  </a:moveTo>
                  <a:lnTo>
                    <a:pt x="4305300" y="5080"/>
                  </a:lnTo>
                  <a:lnTo>
                    <a:pt x="4292600" y="5080"/>
                  </a:lnTo>
                  <a:close/>
                  <a:moveTo>
                    <a:pt x="4318000" y="5080"/>
                  </a:moveTo>
                  <a:lnTo>
                    <a:pt x="4330700" y="5080"/>
                  </a:lnTo>
                  <a:lnTo>
                    <a:pt x="4318000" y="5080"/>
                  </a:lnTo>
                  <a:close/>
                  <a:moveTo>
                    <a:pt x="4343400" y="5080"/>
                  </a:moveTo>
                  <a:lnTo>
                    <a:pt x="4356100" y="5080"/>
                  </a:lnTo>
                  <a:lnTo>
                    <a:pt x="4343400" y="5080"/>
                  </a:lnTo>
                  <a:close/>
                  <a:moveTo>
                    <a:pt x="4368800" y="5080"/>
                  </a:moveTo>
                  <a:lnTo>
                    <a:pt x="4381500" y="5080"/>
                  </a:lnTo>
                  <a:lnTo>
                    <a:pt x="4368800" y="5080"/>
                  </a:lnTo>
                  <a:close/>
                  <a:moveTo>
                    <a:pt x="4394200" y="5080"/>
                  </a:moveTo>
                  <a:lnTo>
                    <a:pt x="4406900" y="5080"/>
                  </a:lnTo>
                  <a:lnTo>
                    <a:pt x="4394200" y="5080"/>
                  </a:lnTo>
                  <a:close/>
                  <a:moveTo>
                    <a:pt x="4419600" y="5080"/>
                  </a:moveTo>
                  <a:lnTo>
                    <a:pt x="4432300" y="5080"/>
                  </a:lnTo>
                  <a:lnTo>
                    <a:pt x="4419600" y="5080"/>
                  </a:lnTo>
                  <a:close/>
                  <a:moveTo>
                    <a:pt x="4445000" y="5080"/>
                  </a:moveTo>
                  <a:lnTo>
                    <a:pt x="4457700" y="5080"/>
                  </a:lnTo>
                  <a:lnTo>
                    <a:pt x="4445000" y="5080"/>
                  </a:lnTo>
                  <a:close/>
                  <a:moveTo>
                    <a:pt x="4470400" y="5080"/>
                  </a:moveTo>
                  <a:lnTo>
                    <a:pt x="4483100" y="5080"/>
                  </a:lnTo>
                  <a:lnTo>
                    <a:pt x="4470400" y="5080"/>
                  </a:lnTo>
                  <a:close/>
                  <a:moveTo>
                    <a:pt x="4495800" y="5080"/>
                  </a:moveTo>
                  <a:lnTo>
                    <a:pt x="4508500" y="5080"/>
                  </a:lnTo>
                  <a:lnTo>
                    <a:pt x="4495800" y="5080"/>
                  </a:lnTo>
                  <a:close/>
                  <a:moveTo>
                    <a:pt x="4521200" y="5080"/>
                  </a:moveTo>
                  <a:lnTo>
                    <a:pt x="4533900" y="5080"/>
                  </a:lnTo>
                  <a:lnTo>
                    <a:pt x="4521200" y="5080"/>
                  </a:lnTo>
                  <a:close/>
                  <a:moveTo>
                    <a:pt x="4546600" y="5080"/>
                  </a:moveTo>
                  <a:lnTo>
                    <a:pt x="4559300" y="5080"/>
                  </a:lnTo>
                  <a:lnTo>
                    <a:pt x="4546600" y="5080"/>
                  </a:lnTo>
                  <a:close/>
                  <a:moveTo>
                    <a:pt x="4572000" y="5080"/>
                  </a:moveTo>
                  <a:lnTo>
                    <a:pt x="4573778" y="5080"/>
                  </a:lnTo>
                  <a:lnTo>
                    <a:pt x="4572000" y="5080"/>
                  </a:lnTo>
                  <a:close/>
                  <a:moveTo>
                    <a:pt x="0" y="0"/>
                  </a:moveTo>
                  <a:lnTo>
                    <a:pt x="12700" y="0"/>
                  </a:lnTo>
                  <a:lnTo>
                    <a:pt x="12700" y="5080"/>
                  </a:lnTo>
                  <a:lnTo>
                    <a:pt x="0" y="5080"/>
                  </a:lnTo>
                  <a:close/>
                </a:path>
              </a:pathLst>
            </a:custGeom>
            <a:solidFill>
              <a:srgbClr val="C8D8E4"/>
            </a:solidFill>
          </p:spPr>
        </p:sp>
      </p:grpSp>
      <p:grpSp>
        <p:nvGrpSpPr>
          <p:cNvPr name="Group 273" id="273"/>
          <p:cNvGrpSpPr/>
          <p:nvPr/>
        </p:nvGrpSpPr>
        <p:grpSpPr>
          <a:xfrm rot="0">
            <a:off x="12685928" y="5747004"/>
            <a:ext cx="1371600" cy="192024"/>
            <a:chOff x="0" y="0"/>
            <a:chExt cx="1828800" cy="256032"/>
          </a:xfrm>
        </p:grpSpPr>
        <p:sp>
          <p:nvSpPr>
            <p:cNvPr name="Freeform 274" id="274"/>
            <p:cNvSpPr/>
            <p:nvPr/>
          </p:nvSpPr>
          <p:spPr>
            <a:xfrm flipH="false" flipV="false" rot="0">
              <a:off x="0" y="0"/>
              <a:ext cx="1828800" cy="256032"/>
            </a:xfrm>
            <a:custGeom>
              <a:avLst/>
              <a:gdLst/>
              <a:ahLst/>
              <a:cxnLst/>
              <a:rect r="r" b="b" t="t" l="l"/>
              <a:pathLst>
                <a:path h="256032" w="1828800">
                  <a:moveTo>
                    <a:pt x="0" y="0"/>
                  </a:moveTo>
                  <a:lnTo>
                    <a:pt x="1828800" y="0"/>
                  </a:lnTo>
                  <a:lnTo>
                    <a:pt x="1828800" y="256032"/>
                  </a:lnTo>
                  <a:lnTo>
                    <a:pt x="0" y="256032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89178" r="0" b="-89178"/>
              </a:stretch>
            </a:blipFill>
          </p:spPr>
        </p:sp>
        <p:sp>
          <p:nvSpPr>
            <p:cNvPr name="TextBox 275" id="275"/>
            <p:cNvSpPr txBox="true"/>
            <p:nvPr/>
          </p:nvSpPr>
          <p:spPr>
            <a:xfrm>
              <a:off x="0" y="-9525"/>
              <a:ext cx="1828800" cy="265557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1080"/>
                </a:lnSpc>
              </a:pPr>
              <a:r>
                <a:rPr lang="en-US" sz="900">
                  <a:solidFill>
                    <a:srgbClr val="6B8A9A"/>
                  </a:solidFill>
                  <a:latin typeface="Arial"/>
                  <a:ea typeface="Arial"/>
                  <a:cs typeface="Arial"/>
                  <a:sym typeface="Arial"/>
                </a:rPr>
                <a:t>Nächster Schritt:</a:t>
              </a:r>
            </a:p>
          </p:txBody>
        </p:sp>
      </p:grpSp>
      <p:grpSp>
        <p:nvGrpSpPr>
          <p:cNvPr name="Group 276" id="276"/>
          <p:cNvGrpSpPr/>
          <p:nvPr/>
        </p:nvGrpSpPr>
        <p:grpSpPr>
          <a:xfrm rot="0">
            <a:off x="13987043" y="5882259"/>
            <a:ext cx="3434182" cy="3810"/>
            <a:chOff x="0" y="0"/>
            <a:chExt cx="4578909" cy="5080"/>
          </a:xfrm>
        </p:grpSpPr>
        <p:sp>
          <p:nvSpPr>
            <p:cNvPr name="Freeform 277" id="277"/>
            <p:cNvSpPr/>
            <p:nvPr/>
          </p:nvSpPr>
          <p:spPr>
            <a:xfrm flipH="false" flipV="false" rot="0">
              <a:off x="2540" y="0"/>
              <a:ext cx="4573778" cy="5080"/>
            </a:xfrm>
            <a:custGeom>
              <a:avLst/>
              <a:gdLst/>
              <a:ahLst/>
              <a:cxnLst/>
              <a:rect r="r" b="b" t="t" l="l"/>
              <a:pathLst>
                <a:path h="5080" w="4573778">
                  <a:moveTo>
                    <a:pt x="25400" y="0"/>
                  </a:moveTo>
                  <a:lnTo>
                    <a:pt x="38100" y="0"/>
                  </a:lnTo>
                  <a:lnTo>
                    <a:pt x="38100" y="5080"/>
                  </a:lnTo>
                  <a:lnTo>
                    <a:pt x="25400" y="5080"/>
                  </a:lnTo>
                  <a:close/>
                  <a:moveTo>
                    <a:pt x="50800" y="5080"/>
                  </a:moveTo>
                  <a:lnTo>
                    <a:pt x="63500" y="5080"/>
                  </a:lnTo>
                  <a:lnTo>
                    <a:pt x="50800" y="5080"/>
                  </a:lnTo>
                  <a:close/>
                  <a:moveTo>
                    <a:pt x="76200" y="5080"/>
                  </a:moveTo>
                  <a:lnTo>
                    <a:pt x="88900" y="5080"/>
                  </a:lnTo>
                  <a:lnTo>
                    <a:pt x="76200" y="5080"/>
                  </a:lnTo>
                  <a:close/>
                  <a:moveTo>
                    <a:pt x="101600" y="5080"/>
                  </a:moveTo>
                  <a:lnTo>
                    <a:pt x="114300" y="5080"/>
                  </a:lnTo>
                  <a:lnTo>
                    <a:pt x="101600" y="5080"/>
                  </a:lnTo>
                  <a:close/>
                  <a:moveTo>
                    <a:pt x="127000" y="5080"/>
                  </a:moveTo>
                  <a:lnTo>
                    <a:pt x="139700" y="5080"/>
                  </a:lnTo>
                  <a:lnTo>
                    <a:pt x="127000" y="5080"/>
                  </a:lnTo>
                  <a:close/>
                  <a:moveTo>
                    <a:pt x="152400" y="5080"/>
                  </a:moveTo>
                  <a:lnTo>
                    <a:pt x="165100" y="5080"/>
                  </a:lnTo>
                  <a:lnTo>
                    <a:pt x="152400" y="5080"/>
                  </a:lnTo>
                  <a:close/>
                  <a:moveTo>
                    <a:pt x="177800" y="5080"/>
                  </a:moveTo>
                  <a:lnTo>
                    <a:pt x="190500" y="5080"/>
                  </a:lnTo>
                  <a:lnTo>
                    <a:pt x="177800" y="5080"/>
                  </a:lnTo>
                  <a:close/>
                  <a:moveTo>
                    <a:pt x="203200" y="5080"/>
                  </a:moveTo>
                  <a:lnTo>
                    <a:pt x="215900" y="5080"/>
                  </a:lnTo>
                  <a:lnTo>
                    <a:pt x="203200" y="5080"/>
                  </a:lnTo>
                  <a:close/>
                  <a:moveTo>
                    <a:pt x="228600" y="5080"/>
                  </a:moveTo>
                  <a:lnTo>
                    <a:pt x="241300" y="5080"/>
                  </a:lnTo>
                  <a:lnTo>
                    <a:pt x="228600" y="5080"/>
                  </a:lnTo>
                  <a:close/>
                  <a:moveTo>
                    <a:pt x="254000" y="5080"/>
                  </a:moveTo>
                  <a:lnTo>
                    <a:pt x="266700" y="5080"/>
                  </a:lnTo>
                  <a:lnTo>
                    <a:pt x="254000" y="5080"/>
                  </a:lnTo>
                  <a:close/>
                  <a:moveTo>
                    <a:pt x="279400" y="5080"/>
                  </a:moveTo>
                  <a:lnTo>
                    <a:pt x="292100" y="5080"/>
                  </a:lnTo>
                  <a:lnTo>
                    <a:pt x="279400" y="5080"/>
                  </a:lnTo>
                  <a:close/>
                  <a:moveTo>
                    <a:pt x="304800" y="5080"/>
                  </a:moveTo>
                  <a:lnTo>
                    <a:pt x="317500" y="5080"/>
                  </a:lnTo>
                  <a:lnTo>
                    <a:pt x="304800" y="5080"/>
                  </a:lnTo>
                  <a:close/>
                  <a:moveTo>
                    <a:pt x="330200" y="5080"/>
                  </a:moveTo>
                  <a:lnTo>
                    <a:pt x="342900" y="5080"/>
                  </a:lnTo>
                  <a:lnTo>
                    <a:pt x="330200" y="5080"/>
                  </a:lnTo>
                  <a:close/>
                  <a:moveTo>
                    <a:pt x="355600" y="5080"/>
                  </a:moveTo>
                  <a:lnTo>
                    <a:pt x="368300" y="5080"/>
                  </a:lnTo>
                  <a:lnTo>
                    <a:pt x="355600" y="5080"/>
                  </a:lnTo>
                  <a:close/>
                  <a:moveTo>
                    <a:pt x="381000" y="5080"/>
                  </a:moveTo>
                  <a:lnTo>
                    <a:pt x="393700" y="5080"/>
                  </a:lnTo>
                  <a:lnTo>
                    <a:pt x="381000" y="5080"/>
                  </a:lnTo>
                  <a:close/>
                  <a:moveTo>
                    <a:pt x="406400" y="5080"/>
                  </a:moveTo>
                  <a:lnTo>
                    <a:pt x="419100" y="5080"/>
                  </a:lnTo>
                  <a:lnTo>
                    <a:pt x="406400" y="5080"/>
                  </a:lnTo>
                  <a:close/>
                  <a:moveTo>
                    <a:pt x="431800" y="5080"/>
                  </a:moveTo>
                  <a:lnTo>
                    <a:pt x="444500" y="5080"/>
                  </a:lnTo>
                  <a:lnTo>
                    <a:pt x="431800" y="5080"/>
                  </a:lnTo>
                  <a:close/>
                  <a:moveTo>
                    <a:pt x="457200" y="5080"/>
                  </a:moveTo>
                  <a:lnTo>
                    <a:pt x="469900" y="5080"/>
                  </a:lnTo>
                  <a:lnTo>
                    <a:pt x="457200" y="5080"/>
                  </a:lnTo>
                  <a:close/>
                  <a:moveTo>
                    <a:pt x="482600" y="5080"/>
                  </a:moveTo>
                  <a:lnTo>
                    <a:pt x="495300" y="5080"/>
                  </a:lnTo>
                  <a:lnTo>
                    <a:pt x="482600" y="5080"/>
                  </a:lnTo>
                  <a:close/>
                  <a:moveTo>
                    <a:pt x="508000" y="5080"/>
                  </a:moveTo>
                  <a:lnTo>
                    <a:pt x="520700" y="5080"/>
                  </a:lnTo>
                  <a:lnTo>
                    <a:pt x="508000" y="5080"/>
                  </a:lnTo>
                  <a:close/>
                  <a:moveTo>
                    <a:pt x="533400" y="5080"/>
                  </a:moveTo>
                  <a:lnTo>
                    <a:pt x="546100" y="5080"/>
                  </a:lnTo>
                  <a:lnTo>
                    <a:pt x="533400" y="5080"/>
                  </a:lnTo>
                  <a:close/>
                  <a:moveTo>
                    <a:pt x="558800" y="5080"/>
                  </a:moveTo>
                  <a:lnTo>
                    <a:pt x="571500" y="5080"/>
                  </a:lnTo>
                  <a:lnTo>
                    <a:pt x="558800" y="5080"/>
                  </a:lnTo>
                  <a:close/>
                  <a:moveTo>
                    <a:pt x="584200" y="5080"/>
                  </a:moveTo>
                  <a:lnTo>
                    <a:pt x="596900" y="5080"/>
                  </a:lnTo>
                  <a:lnTo>
                    <a:pt x="584200" y="5080"/>
                  </a:lnTo>
                  <a:close/>
                  <a:moveTo>
                    <a:pt x="609600" y="5080"/>
                  </a:moveTo>
                  <a:lnTo>
                    <a:pt x="622300" y="5080"/>
                  </a:lnTo>
                  <a:lnTo>
                    <a:pt x="609600" y="5080"/>
                  </a:lnTo>
                  <a:close/>
                  <a:moveTo>
                    <a:pt x="635000" y="5080"/>
                  </a:moveTo>
                  <a:lnTo>
                    <a:pt x="647700" y="5080"/>
                  </a:lnTo>
                  <a:lnTo>
                    <a:pt x="635000" y="5080"/>
                  </a:lnTo>
                  <a:close/>
                  <a:moveTo>
                    <a:pt x="660400" y="5080"/>
                  </a:moveTo>
                  <a:lnTo>
                    <a:pt x="673100" y="5080"/>
                  </a:lnTo>
                  <a:lnTo>
                    <a:pt x="660400" y="5080"/>
                  </a:lnTo>
                  <a:close/>
                  <a:moveTo>
                    <a:pt x="685800" y="5080"/>
                  </a:moveTo>
                  <a:lnTo>
                    <a:pt x="698500" y="5080"/>
                  </a:lnTo>
                  <a:lnTo>
                    <a:pt x="685800" y="5080"/>
                  </a:lnTo>
                  <a:close/>
                  <a:moveTo>
                    <a:pt x="711200" y="5080"/>
                  </a:moveTo>
                  <a:lnTo>
                    <a:pt x="723900" y="5080"/>
                  </a:lnTo>
                  <a:lnTo>
                    <a:pt x="711200" y="5080"/>
                  </a:lnTo>
                  <a:close/>
                  <a:moveTo>
                    <a:pt x="736600" y="5080"/>
                  </a:moveTo>
                  <a:lnTo>
                    <a:pt x="749300" y="5080"/>
                  </a:lnTo>
                  <a:lnTo>
                    <a:pt x="736600" y="5080"/>
                  </a:lnTo>
                  <a:close/>
                  <a:moveTo>
                    <a:pt x="762000" y="5080"/>
                  </a:moveTo>
                  <a:lnTo>
                    <a:pt x="774700" y="5080"/>
                  </a:lnTo>
                  <a:lnTo>
                    <a:pt x="762000" y="5080"/>
                  </a:lnTo>
                  <a:close/>
                  <a:moveTo>
                    <a:pt x="787400" y="5080"/>
                  </a:moveTo>
                  <a:lnTo>
                    <a:pt x="800100" y="5080"/>
                  </a:lnTo>
                  <a:lnTo>
                    <a:pt x="787400" y="5080"/>
                  </a:lnTo>
                  <a:close/>
                  <a:moveTo>
                    <a:pt x="812800" y="5080"/>
                  </a:moveTo>
                  <a:lnTo>
                    <a:pt x="825500" y="5080"/>
                  </a:lnTo>
                  <a:lnTo>
                    <a:pt x="812800" y="5080"/>
                  </a:lnTo>
                  <a:close/>
                  <a:moveTo>
                    <a:pt x="838200" y="5080"/>
                  </a:moveTo>
                  <a:lnTo>
                    <a:pt x="850900" y="5080"/>
                  </a:lnTo>
                  <a:lnTo>
                    <a:pt x="838200" y="5080"/>
                  </a:lnTo>
                  <a:close/>
                  <a:moveTo>
                    <a:pt x="863600" y="5080"/>
                  </a:moveTo>
                  <a:lnTo>
                    <a:pt x="876300" y="5080"/>
                  </a:lnTo>
                  <a:lnTo>
                    <a:pt x="863600" y="5080"/>
                  </a:lnTo>
                  <a:close/>
                  <a:moveTo>
                    <a:pt x="889000" y="5080"/>
                  </a:moveTo>
                  <a:lnTo>
                    <a:pt x="901700" y="5080"/>
                  </a:lnTo>
                  <a:lnTo>
                    <a:pt x="889000" y="5080"/>
                  </a:lnTo>
                  <a:close/>
                  <a:moveTo>
                    <a:pt x="914400" y="5080"/>
                  </a:moveTo>
                  <a:lnTo>
                    <a:pt x="927100" y="5080"/>
                  </a:lnTo>
                  <a:lnTo>
                    <a:pt x="914400" y="5080"/>
                  </a:lnTo>
                  <a:close/>
                  <a:moveTo>
                    <a:pt x="939800" y="5080"/>
                  </a:moveTo>
                  <a:lnTo>
                    <a:pt x="952500" y="5080"/>
                  </a:lnTo>
                  <a:lnTo>
                    <a:pt x="939800" y="5080"/>
                  </a:lnTo>
                  <a:close/>
                  <a:moveTo>
                    <a:pt x="965200" y="5080"/>
                  </a:moveTo>
                  <a:lnTo>
                    <a:pt x="977900" y="5080"/>
                  </a:lnTo>
                  <a:lnTo>
                    <a:pt x="965200" y="5080"/>
                  </a:lnTo>
                  <a:close/>
                  <a:moveTo>
                    <a:pt x="990600" y="5080"/>
                  </a:moveTo>
                  <a:lnTo>
                    <a:pt x="1003300" y="5080"/>
                  </a:lnTo>
                  <a:lnTo>
                    <a:pt x="990600" y="5080"/>
                  </a:lnTo>
                  <a:close/>
                  <a:moveTo>
                    <a:pt x="1016000" y="5080"/>
                  </a:moveTo>
                  <a:lnTo>
                    <a:pt x="1028700" y="5080"/>
                  </a:lnTo>
                  <a:lnTo>
                    <a:pt x="1016000" y="5080"/>
                  </a:lnTo>
                  <a:close/>
                  <a:moveTo>
                    <a:pt x="1041400" y="5080"/>
                  </a:moveTo>
                  <a:lnTo>
                    <a:pt x="1054100" y="5080"/>
                  </a:lnTo>
                  <a:lnTo>
                    <a:pt x="1041400" y="5080"/>
                  </a:lnTo>
                  <a:close/>
                  <a:moveTo>
                    <a:pt x="1066800" y="5080"/>
                  </a:moveTo>
                  <a:lnTo>
                    <a:pt x="1079500" y="5080"/>
                  </a:lnTo>
                  <a:lnTo>
                    <a:pt x="1066800" y="5080"/>
                  </a:lnTo>
                  <a:close/>
                  <a:moveTo>
                    <a:pt x="1092200" y="5080"/>
                  </a:moveTo>
                  <a:lnTo>
                    <a:pt x="1104900" y="5080"/>
                  </a:lnTo>
                  <a:lnTo>
                    <a:pt x="1092200" y="5080"/>
                  </a:lnTo>
                  <a:close/>
                  <a:moveTo>
                    <a:pt x="1117600" y="5080"/>
                  </a:moveTo>
                  <a:lnTo>
                    <a:pt x="1130300" y="5080"/>
                  </a:lnTo>
                  <a:lnTo>
                    <a:pt x="1117600" y="5080"/>
                  </a:lnTo>
                  <a:close/>
                  <a:moveTo>
                    <a:pt x="1143000" y="5080"/>
                  </a:moveTo>
                  <a:lnTo>
                    <a:pt x="1155700" y="5080"/>
                  </a:lnTo>
                  <a:lnTo>
                    <a:pt x="1143000" y="5080"/>
                  </a:lnTo>
                  <a:close/>
                  <a:moveTo>
                    <a:pt x="1168400" y="5080"/>
                  </a:moveTo>
                  <a:lnTo>
                    <a:pt x="1181100" y="5080"/>
                  </a:lnTo>
                  <a:lnTo>
                    <a:pt x="1168400" y="5080"/>
                  </a:lnTo>
                  <a:close/>
                  <a:moveTo>
                    <a:pt x="1193800" y="5080"/>
                  </a:moveTo>
                  <a:lnTo>
                    <a:pt x="1206500" y="5080"/>
                  </a:lnTo>
                  <a:lnTo>
                    <a:pt x="1193800" y="5080"/>
                  </a:lnTo>
                  <a:close/>
                  <a:moveTo>
                    <a:pt x="1219200" y="5080"/>
                  </a:moveTo>
                  <a:lnTo>
                    <a:pt x="1231900" y="5080"/>
                  </a:lnTo>
                  <a:lnTo>
                    <a:pt x="1219200" y="5080"/>
                  </a:lnTo>
                  <a:close/>
                  <a:moveTo>
                    <a:pt x="1244600" y="5080"/>
                  </a:moveTo>
                  <a:lnTo>
                    <a:pt x="1257300" y="5080"/>
                  </a:lnTo>
                  <a:lnTo>
                    <a:pt x="1244600" y="5080"/>
                  </a:lnTo>
                  <a:close/>
                  <a:moveTo>
                    <a:pt x="1270000" y="5080"/>
                  </a:moveTo>
                  <a:lnTo>
                    <a:pt x="1282700" y="5080"/>
                  </a:lnTo>
                  <a:lnTo>
                    <a:pt x="1270000" y="5080"/>
                  </a:lnTo>
                  <a:close/>
                  <a:moveTo>
                    <a:pt x="1295400" y="5080"/>
                  </a:moveTo>
                  <a:lnTo>
                    <a:pt x="1308100" y="5080"/>
                  </a:lnTo>
                  <a:lnTo>
                    <a:pt x="1295400" y="5080"/>
                  </a:lnTo>
                  <a:close/>
                  <a:moveTo>
                    <a:pt x="1320800" y="5080"/>
                  </a:moveTo>
                  <a:lnTo>
                    <a:pt x="1333500" y="5080"/>
                  </a:lnTo>
                  <a:lnTo>
                    <a:pt x="1320800" y="5080"/>
                  </a:lnTo>
                  <a:close/>
                  <a:moveTo>
                    <a:pt x="1346200" y="5080"/>
                  </a:moveTo>
                  <a:lnTo>
                    <a:pt x="1358900" y="5080"/>
                  </a:lnTo>
                  <a:lnTo>
                    <a:pt x="1346200" y="5080"/>
                  </a:lnTo>
                  <a:close/>
                  <a:moveTo>
                    <a:pt x="1371600" y="5080"/>
                  </a:moveTo>
                  <a:lnTo>
                    <a:pt x="1384300" y="5080"/>
                  </a:lnTo>
                  <a:lnTo>
                    <a:pt x="1371600" y="5080"/>
                  </a:lnTo>
                  <a:close/>
                  <a:moveTo>
                    <a:pt x="1397000" y="5080"/>
                  </a:moveTo>
                  <a:lnTo>
                    <a:pt x="1409700" y="5080"/>
                  </a:lnTo>
                  <a:lnTo>
                    <a:pt x="1397000" y="5080"/>
                  </a:lnTo>
                  <a:close/>
                  <a:moveTo>
                    <a:pt x="1422400" y="5080"/>
                  </a:moveTo>
                  <a:lnTo>
                    <a:pt x="1435100" y="5080"/>
                  </a:lnTo>
                  <a:lnTo>
                    <a:pt x="1422400" y="5080"/>
                  </a:lnTo>
                  <a:close/>
                  <a:moveTo>
                    <a:pt x="1447800" y="5080"/>
                  </a:moveTo>
                  <a:lnTo>
                    <a:pt x="1460500" y="5080"/>
                  </a:lnTo>
                  <a:lnTo>
                    <a:pt x="1447800" y="5080"/>
                  </a:lnTo>
                  <a:close/>
                  <a:moveTo>
                    <a:pt x="1473200" y="5080"/>
                  </a:moveTo>
                  <a:lnTo>
                    <a:pt x="1485900" y="5080"/>
                  </a:lnTo>
                  <a:lnTo>
                    <a:pt x="1473200" y="5080"/>
                  </a:lnTo>
                  <a:close/>
                  <a:moveTo>
                    <a:pt x="1498600" y="5080"/>
                  </a:moveTo>
                  <a:lnTo>
                    <a:pt x="1511300" y="5080"/>
                  </a:lnTo>
                  <a:lnTo>
                    <a:pt x="1498600" y="5080"/>
                  </a:lnTo>
                  <a:close/>
                  <a:moveTo>
                    <a:pt x="1524000" y="5080"/>
                  </a:moveTo>
                  <a:lnTo>
                    <a:pt x="1536700" y="5080"/>
                  </a:lnTo>
                  <a:lnTo>
                    <a:pt x="1524000" y="5080"/>
                  </a:lnTo>
                  <a:close/>
                  <a:moveTo>
                    <a:pt x="1549400" y="5080"/>
                  </a:moveTo>
                  <a:lnTo>
                    <a:pt x="1562100" y="5080"/>
                  </a:lnTo>
                  <a:lnTo>
                    <a:pt x="1549400" y="5080"/>
                  </a:lnTo>
                  <a:close/>
                  <a:moveTo>
                    <a:pt x="1574800" y="5080"/>
                  </a:moveTo>
                  <a:lnTo>
                    <a:pt x="1587500" y="5080"/>
                  </a:lnTo>
                  <a:lnTo>
                    <a:pt x="1574800" y="5080"/>
                  </a:lnTo>
                  <a:close/>
                  <a:moveTo>
                    <a:pt x="1600200" y="5080"/>
                  </a:moveTo>
                  <a:lnTo>
                    <a:pt x="1612900" y="5080"/>
                  </a:lnTo>
                  <a:lnTo>
                    <a:pt x="1600200" y="5080"/>
                  </a:lnTo>
                  <a:close/>
                  <a:moveTo>
                    <a:pt x="1625600" y="5080"/>
                  </a:moveTo>
                  <a:lnTo>
                    <a:pt x="1638300" y="5080"/>
                  </a:lnTo>
                  <a:lnTo>
                    <a:pt x="1625600" y="5080"/>
                  </a:lnTo>
                  <a:close/>
                  <a:moveTo>
                    <a:pt x="1651000" y="5080"/>
                  </a:moveTo>
                  <a:lnTo>
                    <a:pt x="1663700" y="5080"/>
                  </a:lnTo>
                  <a:lnTo>
                    <a:pt x="1651000" y="5080"/>
                  </a:lnTo>
                  <a:close/>
                  <a:moveTo>
                    <a:pt x="1676400" y="5080"/>
                  </a:moveTo>
                  <a:lnTo>
                    <a:pt x="1689100" y="5080"/>
                  </a:lnTo>
                  <a:lnTo>
                    <a:pt x="1676400" y="5080"/>
                  </a:lnTo>
                  <a:close/>
                  <a:moveTo>
                    <a:pt x="1701800" y="5080"/>
                  </a:moveTo>
                  <a:lnTo>
                    <a:pt x="1714500" y="5080"/>
                  </a:lnTo>
                  <a:lnTo>
                    <a:pt x="1701800" y="5080"/>
                  </a:lnTo>
                  <a:close/>
                  <a:moveTo>
                    <a:pt x="1727200" y="5080"/>
                  </a:moveTo>
                  <a:lnTo>
                    <a:pt x="1739900" y="5080"/>
                  </a:lnTo>
                  <a:lnTo>
                    <a:pt x="1727200" y="5080"/>
                  </a:lnTo>
                  <a:close/>
                  <a:moveTo>
                    <a:pt x="1752600" y="5080"/>
                  </a:moveTo>
                  <a:lnTo>
                    <a:pt x="1765300" y="5080"/>
                  </a:lnTo>
                  <a:lnTo>
                    <a:pt x="1752600" y="5080"/>
                  </a:lnTo>
                  <a:close/>
                  <a:moveTo>
                    <a:pt x="1778000" y="5080"/>
                  </a:moveTo>
                  <a:lnTo>
                    <a:pt x="1790700" y="5080"/>
                  </a:lnTo>
                  <a:lnTo>
                    <a:pt x="1778000" y="5080"/>
                  </a:lnTo>
                  <a:close/>
                  <a:moveTo>
                    <a:pt x="1803400" y="5080"/>
                  </a:moveTo>
                  <a:lnTo>
                    <a:pt x="1816100" y="5080"/>
                  </a:lnTo>
                  <a:lnTo>
                    <a:pt x="1803400" y="5080"/>
                  </a:lnTo>
                  <a:close/>
                  <a:moveTo>
                    <a:pt x="1828800" y="5080"/>
                  </a:moveTo>
                  <a:lnTo>
                    <a:pt x="1841500" y="5080"/>
                  </a:lnTo>
                  <a:lnTo>
                    <a:pt x="1828800" y="5080"/>
                  </a:lnTo>
                  <a:close/>
                  <a:moveTo>
                    <a:pt x="1854200" y="5080"/>
                  </a:moveTo>
                  <a:lnTo>
                    <a:pt x="1866900" y="5080"/>
                  </a:lnTo>
                  <a:lnTo>
                    <a:pt x="1854200" y="5080"/>
                  </a:lnTo>
                  <a:close/>
                  <a:moveTo>
                    <a:pt x="1879600" y="5080"/>
                  </a:moveTo>
                  <a:lnTo>
                    <a:pt x="1892300" y="5080"/>
                  </a:lnTo>
                  <a:lnTo>
                    <a:pt x="1879600" y="5080"/>
                  </a:lnTo>
                  <a:close/>
                  <a:moveTo>
                    <a:pt x="1905000" y="5080"/>
                  </a:moveTo>
                  <a:lnTo>
                    <a:pt x="1917700" y="5080"/>
                  </a:lnTo>
                  <a:lnTo>
                    <a:pt x="1905000" y="5080"/>
                  </a:lnTo>
                  <a:close/>
                  <a:moveTo>
                    <a:pt x="1930400" y="5080"/>
                  </a:moveTo>
                  <a:lnTo>
                    <a:pt x="1943100" y="5080"/>
                  </a:lnTo>
                  <a:lnTo>
                    <a:pt x="1930400" y="5080"/>
                  </a:lnTo>
                  <a:close/>
                  <a:moveTo>
                    <a:pt x="1955800" y="5080"/>
                  </a:moveTo>
                  <a:lnTo>
                    <a:pt x="1968500" y="5080"/>
                  </a:lnTo>
                  <a:lnTo>
                    <a:pt x="1955800" y="5080"/>
                  </a:lnTo>
                  <a:close/>
                  <a:moveTo>
                    <a:pt x="1981200" y="5080"/>
                  </a:moveTo>
                  <a:lnTo>
                    <a:pt x="1993900" y="5080"/>
                  </a:lnTo>
                  <a:lnTo>
                    <a:pt x="1981200" y="5080"/>
                  </a:lnTo>
                  <a:close/>
                  <a:moveTo>
                    <a:pt x="2006600" y="5080"/>
                  </a:moveTo>
                  <a:lnTo>
                    <a:pt x="2019300" y="5080"/>
                  </a:lnTo>
                  <a:lnTo>
                    <a:pt x="2006600" y="5080"/>
                  </a:lnTo>
                  <a:close/>
                  <a:moveTo>
                    <a:pt x="2032000" y="5080"/>
                  </a:moveTo>
                  <a:lnTo>
                    <a:pt x="2044700" y="5080"/>
                  </a:lnTo>
                  <a:lnTo>
                    <a:pt x="2032000" y="5080"/>
                  </a:lnTo>
                  <a:close/>
                  <a:moveTo>
                    <a:pt x="2057400" y="5080"/>
                  </a:moveTo>
                  <a:lnTo>
                    <a:pt x="2070100" y="5080"/>
                  </a:lnTo>
                  <a:lnTo>
                    <a:pt x="2057400" y="5080"/>
                  </a:lnTo>
                  <a:close/>
                  <a:moveTo>
                    <a:pt x="2082800" y="5080"/>
                  </a:moveTo>
                  <a:lnTo>
                    <a:pt x="2095500" y="5080"/>
                  </a:lnTo>
                  <a:lnTo>
                    <a:pt x="2082800" y="5080"/>
                  </a:lnTo>
                  <a:close/>
                  <a:moveTo>
                    <a:pt x="2108200" y="5080"/>
                  </a:moveTo>
                  <a:lnTo>
                    <a:pt x="2120900" y="5080"/>
                  </a:lnTo>
                  <a:lnTo>
                    <a:pt x="2108200" y="5080"/>
                  </a:lnTo>
                  <a:close/>
                  <a:moveTo>
                    <a:pt x="2133600" y="5080"/>
                  </a:moveTo>
                  <a:lnTo>
                    <a:pt x="2146300" y="5080"/>
                  </a:lnTo>
                  <a:lnTo>
                    <a:pt x="2133600" y="5080"/>
                  </a:lnTo>
                  <a:close/>
                  <a:moveTo>
                    <a:pt x="2159000" y="5080"/>
                  </a:moveTo>
                  <a:lnTo>
                    <a:pt x="2171700" y="5080"/>
                  </a:lnTo>
                  <a:lnTo>
                    <a:pt x="2159000" y="5080"/>
                  </a:lnTo>
                  <a:close/>
                  <a:moveTo>
                    <a:pt x="2184400" y="5080"/>
                  </a:moveTo>
                  <a:lnTo>
                    <a:pt x="2197100" y="5080"/>
                  </a:lnTo>
                  <a:lnTo>
                    <a:pt x="2184400" y="5080"/>
                  </a:lnTo>
                  <a:close/>
                  <a:moveTo>
                    <a:pt x="2209800" y="5080"/>
                  </a:moveTo>
                  <a:lnTo>
                    <a:pt x="2222500" y="5080"/>
                  </a:lnTo>
                  <a:lnTo>
                    <a:pt x="2209800" y="5080"/>
                  </a:lnTo>
                  <a:close/>
                  <a:moveTo>
                    <a:pt x="2235200" y="5080"/>
                  </a:moveTo>
                  <a:lnTo>
                    <a:pt x="2247900" y="5080"/>
                  </a:lnTo>
                  <a:lnTo>
                    <a:pt x="2235200" y="5080"/>
                  </a:lnTo>
                  <a:close/>
                  <a:moveTo>
                    <a:pt x="2260600" y="5080"/>
                  </a:moveTo>
                  <a:lnTo>
                    <a:pt x="2273300" y="5080"/>
                  </a:lnTo>
                  <a:lnTo>
                    <a:pt x="2260600" y="5080"/>
                  </a:lnTo>
                  <a:close/>
                  <a:moveTo>
                    <a:pt x="2286000" y="5080"/>
                  </a:moveTo>
                  <a:lnTo>
                    <a:pt x="2298700" y="5080"/>
                  </a:lnTo>
                  <a:lnTo>
                    <a:pt x="2286000" y="5080"/>
                  </a:lnTo>
                  <a:close/>
                  <a:moveTo>
                    <a:pt x="2311400" y="5080"/>
                  </a:moveTo>
                  <a:lnTo>
                    <a:pt x="2324100" y="5080"/>
                  </a:lnTo>
                  <a:lnTo>
                    <a:pt x="2311400" y="5080"/>
                  </a:lnTo>
                  <a:close/>
                  <a:moveTo>
                    <a:pt x="2336800" y="5080"/>
                  </a:moveTo>
                  <a:lnTo>
                    <a:pt x="2349500" y="5080"/>
                  </a:lnTo>
                  <a:lnTo>
                    <a:pt x="2336800" y="5080"/>
                  </a:lnTo>
                  <a:close/>
                  <a:moveTo>
                    <a:pt x="2362200" y="5080"/>
                  </a:moveTo>
                  <a:lnTo>
                    <a:pt x="2374900" y="5080"/>
                  </a:lnTo>
                  <a:lnTo>
                    <a:pt x="2362200" y="5080"/>
                  </a:lnTo>
                  <a:close/>
                  <a:moveTo>
                    <a:pt x="2387600" y="5080"/>
                  </a:moveTo>
                  <a:lnTo>
                    <a:pt x="2400300" y="5080"/>
                  </a:lnTo>
                  <a:lnTo>
                    <a:pt x="2387600" y="5080"/>
                  </a:lnTo>
                  <a:close/>
                  <a:moveTo>
                    <a:pt x="2413000" y="5080"/>
                  </a:moveTo>
                  <a:lnTo>
                    <a:pt x="2425700" y="5080"/>
                  </a:lnTo>
                  <a:lnTo>
                    <a:pt x="2413000" y="5080"/>
                  </a:lnTo>
                  <a:close/>
                  <a:moveTo>
                    <a:pt x="2438400" y="5080"/>
                  </a:moveTo>
                  <a:lnTo>
                    <a:pt x="2451100" y="5080"/>
                  </a:lnTo>
                  <a:lnTo>
                    <a:pt x="2438400" y="5080"/>
                  </a:lnTo>
                  <a:close/>
                  <a:moveTo>
                    <a:pt x="2463800" y="5080"/>
                  </a:moveTo>
                  <a:lnTo>
                    <a:pt x="2476500" y="5080"/>
                  </a:lnTo>
                  <a:lnTo>
                    <a:pt x="2463800" y="5080"/>
                  </a:lnTo>
                  <a:close/>
                  <a:moveTo>
                    <a:pt x="2489200" y="5080"/>
                  </a:moveTo>
                  <a:lnTo>
                    <a:pt x="2501900" y="5080"/>
                  </a:lnTo>
                  <a:lnTo>
                    <a:pt x="2489200" y="5080"/>
                  </a:lnTo>
                  <a:close/>
                  <a:moveTo>
                    <a:pt x="2514600" y="5080"/>
                  </a:moveTo>
                  <a:lnTo>
                    <a:pt x="2527300" y="5080"/>
                  </a:lnTo>
                  <a:lnTo>
                    <a:pt x="2514600" y="5080"/>
                  </a:lnTo>
                  <a:close/>
                  <a:moveTo>
                    <a:pt x="2540000" y="5080"/>
                  </a:moveTo>
                  <a:lnTo>
                    <a:pt x="2552700" y="5080"/>
                  </a:lnTo>
                  <a:lnTo>
                    <a:pt x="2540000" y="5080"/>
                  </a:lnTo>
                  <a:close/>
                  <a:moveTo>
                    <a:pt x="2565400" y="5080"/>
                  </a:moveTo>
                  <a:lnTo>
                    <a:pt x="2578100" y="5080"/>
                  </a:lnTo>
                  <a:lnTo>
                    <a:pt x="2565400" y="5080"/>
                  </a:lnTo>
                  <a:close/>
                  <a:moveTo>
                    <a:pt x="2590800" y="5080"/>
                  </a:moveTo>
                  <a:lnTo>
                    <a:pt x="2603500" y="5080"/>
                  </a:lnTo>
                  <a:lnTo>
                    <a:pt x="2590800" y="5080"/>
                  </a:lnTo>
                  <a:close/>
                  <a:moveTo>
                    <a:pt x="2616200" y="5080"/>
                  </a:moveTo>
                  <a:lnTo>
                    <a:pt x="2628900" y="5080"/>
                  </a:lnTo>
                  <a:lnTo>
                    <a:pt x="2616200" y="5080"/>
                  </a:lnTo>
                  <a:close/>
                  <a:moveTo>
                    <a:pt x="2641600" y="5080"/>
                  </a:moveTo>
                  <a:lnTo>
                    <a:pt x="2654300" y="5080"/>
                  </a:lnTo>
                  <a:lnTo>
                    <a:pt x="2641600" y="5080"/>
                  </a:lnTo>
                  <a:close/>
                  <a:moveTo>
                    <a:pt x="2667000" y="5080"/>
                  </a:moveTo>
                  <a:lnTo>
                    <a:pt x="2679700" y="5080"/>
                  </a:lnTo>
                  <a:lnTo>
                    <a:pt x="2667000" y="5080"/>
                  </a:lnTo>
                  <a:close/>
                  <a:moveTo>
                    <a:pt x="2692400" y="5080"/>
                  </a:moveTo>
                  <a:lnTo>
                    <a:pt x="2705100" y="5080"/>
                  </a:lnTo>
                  <a:lnTo>
                    <a:pt x="2692400" y="5080"/>
                  </a:lnTo>
                  <a:close/>
                  <a:moveTo>
                    <a:pt x="2717800" y="5080"/>
                  </a:moveTo>
                  <a:lnTo>
                    <a:pt x="2730500" y="5080"/>
                  </a:lnTo>
                  <a:lnTo>
                    <a:pt x="2717800" y="5080"/>
                  </a:lnTo>
                  <a:close/>
                  <a:moveTo>
                    <a:pt x="2743200" y="5080"/>
                  </a:moveTo>
                  <a:lnTo>
                    <a:pt x="2755900" y="5080"/>
                  </a:lnTo>
                  <a:lnTo>
                    <a:pt x="2743200" y="5080"/>
                  </a:lnTo>
                  <a:close/>
                  <a:moveTo>
                    <a:pt x="2768600" y="5080"/>
                  </a:moveTo>
                  <a:lnTo>
                    <a:pt x="2781300" y="5080"/>
                  </a:lnTo>
                  <a:lnTo>
                    <a:pt x="2768600" y="5080"/>
                  </a:lnTo>
                  <a:close/>
                  <a:moveTo>
                    <a:pt x="2794000" y="5080"/>
                  </a:moveTo>
                  <a:lnTo>
                    <a:pt x="2806700" y="5080"/>
                  </a:lnTo>
                  <a:lnTo>
                    <a:pt x="2794000" y="5080"/>
                  </a:lnTo>
                  <a:close/>
                  <a:moveTo>
                    <a:pt x="2819400" y="5080"/>
                  </a:moveTo>
                  <a:lnTo>
                    <a:pt x="2832100" y="5080"/>
                  </a:lnTo>
                  <a:lnTo>
                    <a:pt x="2819400" y="5080"/>
                  </a:lnTo>
                  <a:close/>
                  <a:moveTo>
                    <a:pt x="2844800" y="5080"/>
                  </a:moveTo>
                  <a:lnTo>
                    <a:pt x="2857500" y="5080"/>
                  </a:lnTo>
                  <a:lnTo>
                    <a:pt x="2844800" y="5080"/>
                  </a:lnTo>
                  <a:close/>
                  <a:moveTo>
                    <a:pt x="2870200" y="5080"/>
                  </a:moveTo>
                  <a:lnTo>
                    <a:pt x="2882900" y="5080"/>
                  </a:lnTo>
                  <a:lnTo>
                    <a:pt x="2870200" y="5080"/>
                  </a:lnTo>
                  <a:close/>
                  <a:moveTo>
                    <a:pt x="2895600" y="5080"/>
                  </a:moveTo>
                  <a:lnTo>
                    <a:pt x="2908300" y="5080"/>
                  </a:lnTo>
                  <a:lnTo>
                    <a:pt x="2895600" y="5080"/>
                  </a:lnTo>
                  <a:close/>
                  <a:moveTo>
                    <a:pt x="2921000" y="5080"/>
                  </a:moveTo>
                  <a:lnTo>
                    <a:pt x="2933700" y="5080"/>
                  </a:lnTo>
                  <a:lnTo>
                    <a:pt x="2921000" y="5080"/>
                  </a:lnTo>
                  <a:close/>
                  <a:moveTo>
                    <a:pt x="2946400" y="5080"/>
                  </a:moveTo>
                  <a:lnTo>
                    <a:pt x="2959100" y="5080"/>
                  </a:lnTo>
                  <a:lnTo>
                    <a:pt x="2946400" y="5080"/>
                  </a:lnTo>
                  <a:close/>
                  <a:moveTo>
                    <a:pt x="2971800" y="5080"/>
                  </a:moveTo>
                  <a:lnTo>
                    <a:pt x="2984500" y="5080"/>
                  </a:lnTo>
                  <a:lnTo>
                    <a:pt x="2971800" y="5080"/>
                  </a:lnTo>
                  <a:close/>
                  <a:moveTo>
                    <a:pt x="2997200" y="5080"/>
                  </a:moveTo>
                  <a:lnTo>
                    <a:pt x="3009900" y="5080"/>
                  </a:lnTo>
                  <a:lnTo>
                    <a:pt x="2997200" y="5080"/>
                  </a:lnTo>
                  <a:close/>
                  <a:moveTo>
                    <a:pt x="3022600" y="5080"/>
                  </a:moveTo>
                  <a:lnTo>
                    <a:pt x="3035300" y="5080"/>
                  </a:lnTo>
                  <a:lnTo>
                    <a:pt x="3022600" y="5080"/>
                  </a:lnTo>
                  <a:close/>
                  <a:moveTo>
                    <a:pt x="3048000" y="5080"/>
                  </a:moveTo>
                  <a:lnTo>
                    <a:pt x="3060700" y="5080"/>
                  </a:lnTo>
                  <a:lnTo>
                    <a:pt x="3048000" y="5080"/>
                  </a:lnTo>
                  <a:close/>
                  <a:moveTo>
                    <a:pt x="3073400" y="5080"/>
                  </a:moveTo>
                  <a:lnTo>
                    <a:pt x="3086100" y="5080"/>
                  </a:lnTo>
                  <a:lnTo>
                    <a:pt x="3073400" y="5080"/>
                  </a:lnTo>
                  <a:close/>
                  <a:moveTo>
                    <a:pt x="3098800" y="5080"/>
                  </a:moveTo>
                  <a:lnTo>
                    <a:pt x="3111500" y="5080"/>
                  </a:lnTo>
                  <a:lnTo>
                    <a:pt x="3098800" y="5080"/>
                  </a:lnTo>
                  <a:close/>
                  <a:moveTo>
                    <a:pt x="3124200" y="5080"/>
                  </a:moveTo>
                  <a:lnTo>
                    <a:pt x="3136900" y="5080"/>
                  </a:lnTo>
                  <a:lnTo>
                    <a:pt x="3124200" y="5080"/>
                  </a:lnTo>
                  <a:close/>
                  <a:moveTo>
                    <a:pt x="3149600" y="5080"/>
                  </a:moveTo>
                  <a:lnTo>
                    <a:pt x="3162300" y="5080"/>
                  </a:lnTo>
                  <a:lnTo>
                    <a:pt x="3149600" y="5080"/>
                  </a:lnTo>
                  <a:close/>
                  <a:moveTo>
                    <a:pt x="3175000" y="5080"/>
                  </a:moveTo>
                  <a:lnTo>
                    <a:pt x="3187700" y="5080"/>
                  </a:lnTo>
                  <a:lnTo>
                    <a:pt x="3175000" y="5080"/>
                  </a:lnTo>
                  <a:close/>
                  <a:moveTo>
                    <a:pt x="3200400" y="5080"/>
                  </a:moveTo>
                  <a:lnTo>
                    <a:pt x="3213100" y="5080"/>
                  </a:lnTo>
                  <a:lnTo>
                    <a:pt x="3200400" y="5080"/>
                  </a:lnTo>
                  <a:close/>
                  <a:moveTo>
                    <a:pt x="3225800" y="5080"/>
                  </a:moveTo>
                  <a:lnTo>
                    <a:pt x="3238500" y="5080"/>
                  </a:lnTo>
                  <a:lnTo>
                    <a:pt x="3225800" y="5080"/>
                  </a:lnTo>
                  <a:close/>
                  <a:moveTo>
                    <a:pt x="3251200" y="5080"/>
                  </a:moveTo>
                  <a:lnTo>
                    <a:pt x="3263900" y="5080"/>
                  </a:lnTo>
                  <a:lnTo>
                    <a:pt x="3251200" y="5080"/>
                  </a:lnTo>
                  <a:close/>
                  <a:moveTo>
                    <a:pt x="3276600" y="5080"/>
                  </a:moveTo>
                  <a:lnTo>
                    <a:pt x="3289300" y="5080"/>
                  </a:lnTo>
                  <a:lnTo>
                    <a:pt x="3276600" y="5080"/>
                  </a:lnTo>
                  <a:close/>
                  <a:moveTo>
                    <a:pt x="3302000" y="5080"/>
                  </a:moveTo>
                  <a:lnTo>
                    <a:pt x="3314700" y="5080"/>
                  </a:lnTo>
                  <a:lnTo>
                    <a:pt x="3302000" y="5080"/>
                  </a:lnTo>
                  <a:close/>
                  <a:moveTo>
                    <a:pt x="3327400" y="5080"/>
                  </a:moveTo>
                  <a:lnTo>
                    <a:pt x="3340100" y="5080"/>
                  </a:lnTo>
                  <a:lnTo>
                    <a:pt x="3327400" y="5080"/>
                  </a:lnTo>
                  <a:close/>
                  <a:moveTo>
                    <a:pt x="3352800" y="5080"/>
                  </a:moveTo>
                  <a:lnTo>
                    <a:pt x="3365500" y="5080"/>
                  </a:lnTo>
                  <a:lnTo>
                    <a:pt x="3352800" y="5080"/>
                  </a:lnTo>
                  <a:close/>
                  <a:moveTo>
                    <a:pt x="3378200" y="5080"/>
                  </a:moveTo>
                  <a:lnTo>
                    <a:pt x="3390900" y="5080"/>
                  </a:lnTo>
                  <a:lnTo>
                    <a:pt x="3378200" y="5080"/>
                  </a:lnTo>
                  <a:close/>
                  <a:moveTo>
                    <a:pt x="3403600" y="5080"/>
                  </a:moveTo>
                  <a:lnTo>
                    <a:pt x="3416300" y="5080"/>
                  </a:lnTo>
                  <a:lnTo>
                    <a:pt x="3403600" y="5080"/>
                  </a:lnTo>
                  <a:close/>
                  <a:moveTo>
                    <a:pt x="3429000" y="5080"/>
                  </a:moveTo>
                  <a:lnTo>
                    <a:pt x="3441700" y="5080"/>
                  </a:lnTo>
                  <a:lnTo>
                    <a:pt x="3429000" y="5080"/>
                  </a:lnTo>
                  <a:close/>
                  <a:moveTo>
                    <a:pt x="3454400" y="5080"/>
                  </a:moveTo>
                  <a:lnTo>
                    <a:pt x="3467100" y="5080"/>
                  </a:lnTo>
                  <a:lnTo>
                    <a:pt x="3454400" y="5080"/>
                  </a:lnTo>
                  <a:close/>
                  <a:moveTo>
                    <a:pt x="3479800" y="5080"/>
                  </a:moveTo>
                  <a:lnTo>
                    <a:pt x="3492500" y="5080"/>
                  </a:lnTo>
                  <a:lnTo>
                    <a:pt x="3479800" y="5080"/>
                  </a:lnTo>
                  <a:close/>
                  <a:moveTo>
                    <a:pt x="3505200" y="5080"/>
                  </a:moveTo>
                  <a:lnTo>
                    <a:pt x="3517900" y="5080"/>
                  </a:lnTo>
                  <a:lnTo>
                    <a:pt x="3505200" y="5080"/>
                  </a:lnTo>
                  <a:close/>
                  <a:moveTo>
                    <a:pt x="3530600" y="5080"/>
                  </a:moveTo>
                  <a:lnTo>
                    <a:pt x="3543300" y="5080"/>
                  </a:lnTo>
                  <a:lnTo>
                    <a:pt x="3530600" y="5080"/>
                  </a:lnTo>
                  <a:close/>
                  <a:moveTo>
                    <a:pt x="3556000" y="5080"/>
                  </a:moveTo>
                  <a:lnTo>
                    <a:pt x="3568700" y="5080"/>
                  </a:lnTo>
                  <a:lnTo>
                    <a:pt x="3556000" y="5080"/>
                  </a:lnTo>
                  <a:close/>
                  <a:moveTo>
                    <a:pt x="3581400" y="5080"/>
                  </a:moveTo>
                  <a:lnTo>
                    <a:pt x="3594100" y="5080"/>
                  </a:lnTo>
                  <a:lnTo>
                    <a:pt x="3581400" y="5080"/>
                  </a:lnTo>
                  <a:close/>
                  <a:moveTo>
                    <a:pt x="3606800" y="5080"/>
                  </a:moveTo>
                  <a:lnTo>
                    <a:pt x="3619500" y="5080"/>
                  </a:lnTo>
                  <a:lnTo>
                    <a:pt x="3606800" y="5080"/>
                  </a:lnTo>
                  <a:close/>
                  <a:moveTo>
                    <a:pt x="3632200" y="5080"/>
                  </a:moveTo>
                  <a:lnTo>
                    <a:pt x="3644900" y="5080"/>
                  </a:lnTo>
                  <a:lnTo>
                    <a:pt x="3632200" y="5080"/>
                  </a:lnTo>
                  <a:close/>
                  <a:moveTo>
                    <a:pt x="3657600" y="5080"/>
                  </a:moveTo>
                  <a:lnTo>
                    <a:pt x="3670300" y="5080"/>
                  </a:lnTo>
                  <a:lnTo>
                    <a:pt x="3657600" y="5080"/>
                  </a:lnTo>
                  <a:close/>
                  <a:moveTo>
                    <a:pt x="3683000" y="5080"/>
                  </a:moveTo>
                  <a:lnTo>
                    <a:pt x="3695700" y="5080"/>
                  </a:lnTo>
                  <a:lnTo>
                    <a:pt x="3683000" y="5080"/>
                  </a:lnTo>
                  <a:close/>
                  <a:moveTo>
                    <a:pt x="3708400" y="5080"/>
                  </a:moveTo>
                  <a:lnTo>
                    <a:pt x="3721100" y="5080"/>
                  </a:lnTo>
                  <a:lnTo>
                    <a:pt x="3708400" y="5080"/>
                  </a:lnTo>
                  <a:close/>
                  <a:moveTo>
                    <a:pt x="3733800" y="5080"/>
                  </a:moveTo>
                  <a:lnTo>
                    <a:pt x="3746500" y="5080"/>
                  </a:lnTo>
                  <a:lnTo>
                    <a:pt x="3733800" y="5080"/>
                  </a:lnTo>
                  <a:close/>
                  <a:moveTo>
                    <a:pt x="3759200" y="5080"/>
                  </a:moveTo>
                  <a:lnTo>
                    <a:pt x="3771900" y="5080"/>
                  </a:lnTo>
                  <a:lnTo>
                    <a:pt x="3759200" y="5080"/>
                  </a:lnTo>
                  <a:close/>
                  <a:moveTo>
                    <a:pt x="3784600" y="5080"/>
                  </a:moveTo>
                  <a:lnTo>
                    <a:pt x="3797300" y="5080"/>
                  </a:lnTo>
                  <a:lnTo>
                    <a:pt x="3784600" y="5080"/>
                  </a:lnTo>
                  <a:close/>
                  <a:moveTo>
                    <a:pt x="3810000" y="5080"/>
                  </a:moveTo>
                  <a:lnTo>
                    <a:pt x="3822700" y="5080"/>
                  </a:lnTo>
                  <a:lnTo>
                    <a:pt x="3810000" y="5080"/>
                  </a:lnTo>
                  <a:close/>
                  <a:moveTo>
                    <a:pt x="3835400" y="5080"/>
                  </a:moveTo>
                  <a:lnTo>
                    <a:pt x="3848100" y="5080"/>
                  </a:lnTo>
                  <a:lnTo>
                    <a:pt x="3835400" y="5080"/>
                  </a:lnTo>
                  <a:close/>
                  <a:moveTo>
                    <a:pt x="3860800" y="5080"/>
                  </a:moveTo>
                  <a:lnTo>
                    <a:pt x="3873500" y="5080"/>
                  </a:lnTo>
                  <a:lnTo>
                    <a:pt x="3860800" y="5080"/>
                  </a:lnTo>
                  <a:close/>
                  <a:moveTo>
                    <a:pt x="3886200" y="5080"/>
                  </a:moveTo>
                  <a:lnTo>
                    <a:pt x="3898900" y="5080"/>
                  </a:lnTo>
                  <a:lnTo>
                    <a:pt x="3886200" y="5080"/>
                  </a:lnTo>
                  <a:close/>
                  <a:moveTo>
                    <a:pt x="3911600" y="5080"/>
                  </a:moveTo>
                  <a:lnTo>
                    <a:pt x="3924300" y="5080"/>
                  </a:lnTo>
                  <a:lnTo>
                    <a:pt x="3911600" y="5080"/>
                  </a:lnTo>
                  <a:close/>
                  <a:moveTo>
                    <a:pt x="3937000" y="5080"/>
                  </a:moveTo>
                  <a:lnTo>
                    <a:pt x="3949700" y="5080"/>
                  </a:lnTo>
                  <a:lnTo>
                    <a:pt x="3937000" y="5080"/>
                  </a:lnTo>
                  <a:close/>
                  <a:moveTo>
                    <a:pt x="3962400" y="5080"/>
                  </a:moveTo>
                  <a:lnTo>
                    <a:pt x="3975100" y="5080"/>
                  </a:lnTo>
                  <a:lnTo>
                    <a:pt x="3962400" y="5080"/>
                  </a:lnTo>
                  <a:close/>
                  <a:moveTo>
                    <a:pt x="3987800" y="5080"/>
                  </a:moveTo>
                  <a:lnTo>
                    <a:pt x="4000500" y="5080"/>
                  </a:lnTo>
                  <a:lnTo>
                    <a:pt x="3987800" y="5080"/>
                  </a:lnTo>
                  <a:close/>
                  <a:moveTo>
                    <a:pt x="4013200" y="5080"/>
                  </a:moveTo>
                  <a:lnTo>
                    <a:pt x="4025900" y="5080"/>
                  </a:lnTo>
                  <a:lnTo>
                    <a:pt x="4013200" y="5080"/>
                  </a:lnTo>
                  <a:close/>
                  <a:moveTo>
                    <a:pt x="4038600" y="5080"/>
                  </a:moveTo>
                  <a:lnTo>
                    <a:pt x="4051300" y="5080"/>
                  </a:lnTo>
                  <a:lnTo>
                    <a:pt x="4038600" y="5080"/>
                  </a:lnTo>
                  <a:close/>
                  <a:moveTo>
                    <a:pt x="4064000" y="5080"/>
                  </a:moveTo>
                  <a:lnTo>
                    <a:pt x="4076700" y="5080"/>
                  </a:lnTo>
                  <a:lnTo>
                    <a:pt x="4064000" y="5080"/>
                  </a:lnTo>
                  <a:close/>
                  <a:moveTo>
                    <a:pt x="4089400" y="5080"/>
                  </a:moveTo>
                  <a:lnTo>
                    <a:pt x="4102100" y="5080"/>
                  </a:lnTo>
                  <a:lnTo>
                    <a:pt x="4089400" y="5080"/>
                  </a:lnTo>
                  <a:close/>
                  <a:moveTo>
                    <a:pt x="4114800" y="5080"/>
                  </a:moveTo>
                  <a:lnTo>
                    <a:pt x="4127500" y="5080"/>
                  </a:lnTo>
                  <a:lnTo>
                    <a:pt x="4114800" y="5080"/>
                  </a:lnTo>
                  <a:close/>
                  <a:moveTo>
                    <a:pt x="4140200" y="5080"/>
                  </a:moveTo>
                  <a:lnTo>
                    <a:pt x="4152900" y="5080"/>
                  </a:lnTo>
                  <a:lnTo>
                    <a:pt x="4140200" y="5080"/>
                  </a:lnTo>
                  <a:close/>
                  <a:moveTo>
                    <a:pt x="4165600" y="5080"/>
                  </a:moveTo>
                  <a:lnTo>
                    <a:pt x="4178300" y="5080"/>
                  </a:lnTo>
                  <a:lnTo>
                    <a:pt x="4165600" y="5080"/>
                  </a:lnTo>
                  <a:close/>
                  <a:moveTo>
                    <a:pt x="4191000" y="5080"/>
                  </a:moveTo>
                  <a:lnTo>
                    <a:pt x="4203700" y="5080"/>
                  </a:lnTo>
                  <a:lnTo>
                    <a:pt x="4191000" y="5080"/>
                  </a:lnTo>
                  <a:close/>
                  <a:moveTo>
                    <a:pt x="4216400" y="5080"/>
                  </a:moveTo>
                  <a:lnTo>
                    <a:pt x="4229100" y="5080"/>
                  </a:lnTo>
                  <a:lnTo>
                    <a:pt x="4216400" y="5080"/>
                  </a:lnTo>
                  <a:close/>
                  <a:moveTo>
                    <a:pt x="4241800" y="5080"/>
                  </a:moveTo>
                  <a:lnTo>
                    <a:pt x="4254500" y="5080"/>
                  </a:lnTo>
                  <a:lnTo>
                    <a:pt x="4241800" y="5080"/>
                  </a:lnTo>
                  <a:close/>
                  <a:moveTo>
                    <a:pt x="4267200" y="5080"/>
                  </a:moveTo>
                  <a:lnTo>
                    <a:pt x="4279900" y="5080"/>
                  </a:lnTo>
                  <a:lnTo>
                    <a:pt x="4267200" y="5080"/>
                  </a:lnTo>
                  <a:close/>
                  <a:moveTo>
                    <a:pt x="4292600" y="5080"/>
                  </a:moveTo>
                  <a:lnTo>
                    <a:pt x="4305300" y="5080"/>
                  </a:lnTo>
                  <a:lnTo>
                    <a:pt x="4292600" y="5080"/>
                  </a:lnTo>
                  <a:close/>
                  <a:moveTo>
                    <a:pt x="4318000" y="5080"/>
                  </a:moveTo>
                  <a:lnTo>
                    <a:pt x="4330700" y="5080"/>
                  </a:lnTo>
                  <a:lnTo>
                    <a:pt x="4318000" y="5080"/>
                  </a:lnTo>
                  <a:close/>
                  <a:moveTo>
                    <a:pt x="4343400" y="5080"/>
                  </a:moveTo>
                  <a:lnTo>
                    <a:pt x="4356100" y="5080"/>
                  </a:lnTo>
                  <a:lnTo>
                    <a:pt x="4343400" y="5080"/>
                  </a:lnTo>
                  <a:close/>
                  <a:moveTo>
                    <a:pt x="4368800" y="5080"/>
                  </a:moveTo>
                  <a:lnTo>
                    <a:pt x="4381500" y="5080"/>
                  </a:lnTo>
                  <a:lnTo>
                    <a:pt x="4368800" y="5080"/>
                  </a:lnTo>
                  <a:close/>
                  <a:moveTo>
                    <a:pt x="4394200" y="5080"/>
                  </a:moveTo>
                  <a:lnTo>
                    <a:pt x="4406900" y="5080"/>
                  </a:lnTo>
                  <a:lnTo>
                    <a:pt x="4394200" y="5080"/>
                  </a:lnTo>
                  <a:close/>
                  <a:moveTo>
                    <a:pt x="4419600" y="5080"/>
                  </a:moveTo>
                  <a:lnTo>
                    <a:pt x="4432300" y="5080"/>
                  </a:lnTo>
                  <a:lnTo>
                    <a:pt x="4419600" y="5080"/>
                  </a:lnTo>
                  <a:close/>
                  <a:moveTo>
                    <a:pt x="4445000" y="5080"/>
                  </a:moveTo>
                  <a:lnTo>
                    <a:pt x="4457700" y="5080"/>
                  </a:lnTo>
                  <a:lnTo>
                    <a:pt x="4445000" y="5080"/>
                  </a:lnTo>
                  <a:close/>
                  <a:moveTo>
                    <a:pt x="4470400" y="5080"/>
                  </a:moveTo>
                  <a:lnTo>
                    <a:pt x="4483100" y="5080"/>
                  </a:lnTo>
                  <a:lnTo>
                    <a:pt x="4470400" y="5080"/>
                  </a:lnTo>
                  <a:close/>
                  <a:moveTo>
                    <a:pt x="4495800" y="5080"/>
                  </a:moveTo>
                  <a:lnTo>
                    <a:pt x="4508500" y="5080"/>
                  </a:lnTo>
                  <a:lnTo>
                    <a:pt x="4495800" y="5080"/>
                  </a:lnTo>
                  <a:close/>
                  <a:moveTo>
                    <a:pt x="4521200" y="5080"/>
                  </a:moveTo>
                  <a:lnTo>
                    <a:pt x="4533900" y="5080"/>
                  </a:lnTo>
                  <a:lnTo>
                    <a:pt x="4521200" y="5080"/>
                  </a:lnTo>
                  <a:close/>
                  <a:moveTo>
                    <a:pt x="4546600" y="5080"/>
                  </a:moveTo>
                  <a:lnTo>
                    <a:pt x="4559300" y="5080"/>
                  </a:lnTo>
                  <a:lnTo>
                    <a:pt x="4546600" y="5080"/>
                  </a:lnTo>
                  <a:close/>
                  <a:moveTo>
                    <a:pt x="4572000" y="5080"/>
                  </a:moveTo>
                  <a:lnTo>
                    <a:pt x="4573778" y="5080"/>
                  </a:lnTo>
                  <a:lnTo>
                    <a:pt x="4572000" y="5080"/>
                  </a:lnTo>
                  <a:close/>
                  <a:moveTo>
                    <a:pt x="0" y="0"/>
                  </a:moveTo>
                  <a:lnTo>
                    <a:pt x="12700" y="0"/>
                  </a:lnTo>
                  <a:lnTo>
                    <a:pt x="12700" y="5080"/>
                  </a:lnTo>
                  <a:lnTo>
                    <a:pt x="0" y="5080"/>
                  </a:lnTo>
                  <a:close/>
                </a:path>
              </a:pathLst>
            </a:custGeom>
            <a:solidFill>
              <a:srgbClr val="C8D8E4"/>
            </a:solidFill>
          </p:spPr>
        </p:sp>
      </p:grpSp>
      <p:grpSp>
        <p:nvGrpSpPr>
          <p:cNvPr name="Group 278" id="278"/>
          <p:cNvGrpSpPr/>
          <p:nvPr/>
        </p:nvGrpSpPr>
        <p:grpSpPr>
          <a:xfrm rot="0">
            <a:off x="12685928" y="5966460"/>
            <a:ext cx="1371600" cy="192024"/>
            <a:chOff x="0" y="0"/>
            <a:chExt cx="1828800" cy="256032"/>
          </a:xfrm>
        </p:grpSpPr>
        <p:sp>
          <p:nvSpPr>
            <p:cNvPr name="Freeform 279" id="279"/>
            <p:cNvSpPr/>
            <p:nvPr/>
          </p:nvSpPr>
          <p:spPr>
            <a:xfrm flipH="false" flipV="false" rot="0">
              <a:off x="0" y="0"/>
              <a:ext cx="1828800" cy="256032"/>
            </a:xfrm>
            <a:custGeom>
              <a:avLst/>
              <a:gdLst/>
              <a:ahLst/>
              <a:cxnLst/>
              <a:rect r="r" b="b" t="t" l="l"/>
              <a:pathLst>
                <a:path h="256032" w="1828800">
                  <a:moveTo>
                    <a:pt x="0" y="0"/>
                  </a:moveTo>
                  <a:lnTo>
                    <a:pt x="1828800" y="0"/>
                  </a:lnTo>
                  <a:lnTo>
                    <a:pt x="1828800" y="256032"/>
                  </a:lnTo>
                  <a:lnTo>
                    <a:pt x="0" y="256032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89178" r="0" b="-89178"/>
              </a:stretch>
            </a:blipFill>
          </p:spPr>
        </p:sp>
        <p:sp>
          <p:nvSpPr>
            <p:cNvPr name="TextBox 280" id="280"/>
            <p:cNvSpPr txBox="true"/>
            <p:nvPr/>
          </p:nvSpPr>
          <p:spPr>
            <a:xfrm>
              <a:off x="0" y="-9525"/>
              <a:ext cx="1828800" cy="265557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1080"/>
                </a:lnSpc>
              </a:pPr>
              <a:r>
                <a:rPr lang="en-US" sz="900">
                  <a:solidFill>
                    <a:srgbClr val="6B8A9A"/>
                  </a:solidFill>
                  <a:latin typeface="Arial"/>
                  <a:ea typeface="Arial"/>
                  <a:cs typeface="Arial"/>
                  <a:sym typeface="Arial"/>
                </a:rPr>
                <a:t>Termin:</a:t>
              </a:r>
            </a:p>
          </p:txBody>
        </p:sp>
      </p:grpSp>
      <p:grpSp>
        <p:nvGrpSpPr>
          <p:cNvPr name="Group 281" id="281"/>
          <p:cNvGrpSpPr/>
          <p:nvPr/>
        </p:nvGrpSpPr>
        <p:grpSpPr>
          <a:xfrm rot="0">
            <a:off x="13987043" y="6101715"/>
            <a:ext cx="3434182" cy="3810"/>
            <a:chOff x="0" y="0"/>
            <a:chExt cx="4578909" cy="5080"/>
          </a:xfrm>
        </p:grpSpPr>
        <p:sp>
          <p:nvSpPr>
            <p:cNvPr name="Freeform 282" id="282"/>
            <p:cNvSpPr/>
            <p:nvPr/>
          </p:nvSpPr>
          <p:spPr>
            <a:xfrm flipH="false" flipV="false" rot="0">
              <a:off x="2540" y="0"/>
              <a:ext cx="4573778" cy="5080"/>
            </a:xfrm>
            <a:custGeom>
              <a:avLst/>
              <a:gdLst/>
              <a:ahLst/>
              <a:cxnLst/>
              <a:rect r="r" b="b" t="t" l="l"/>
              <a:pathLst>
                <a:path h="5080" w="4573778">
                  <a:moveTo>
                    <a:pt x="25400" y="0"/>
                  </a:moveTo>
                  <a:lnTo>
                    <a:pt x="38100" y="0"/>
                  </a:lnTo>
                  <a:lnTo>
                    <a:pt x="38100" y="5080"/>
                  </a:lnTo>
                  <a:lnTo>
                    <a:pt x="25400" y="5080"/>
                  </a:lnTo>
                  <a:close/>
                  <a:moveTo>
                    <a:pt x="50800" y="5080"/>
                  </a:moveTo>
                  <a:lnTo>
                    <a:pt x="63500" y="5080"/>
                  </a:lnTo>
                  <a:lnTo>
                    <a:pt x="50800" y="5080"/>
                  </a:lnTo>
                  <a:close/>
                  <a:moveTo>
                    <a:pt x="76200" y="5080"/>
                  </a:moveTo>
                  <a:lnTo>
                    <a:pt x="88900" y="5080"/>
                  </a:lnTo>
                  <a:lnTo>
                    <a:pt x="76200" y="5080"/>
                  </a:lnTo>
                  <a:close/>
                  <a:moveTo>
                    <a:pt x="101600" y="5080"/>
                  </a:moveTo>
                  <a:lnTo>
                    <a:pt x="114300" y="5080"/>
                  </a:lnTo>
                  <a:lnTo>
                    <a:pt x="101600" y="5080"/>
                  </a:lnTo>
                  <a:close/>
                  <a:moveTo>
                    <a:pt x="127000" y="5080"/>
                  </a:moveTo>
                  <a:lnTo>
                    <a:pt x="139700" y="5080"/>
                  </a:lnTo>
                  <a:lnTo>
                    <a:pt x="127000" y="5080"/>
                  </a:lnTo>
                  <a:close/>
                  <a:moveTo>
                    <a:pt x="152400" y="5080"/>
                  </a:moveTo>
                  <a:lnTo>
                    <a:pt x="165100" y="5080"/>
                  </a:lnTo>
                  <a:lnTo>
                    <a:pt x="152400" y="5080"/>
                  </a:lnTo>
                  <a:close/>
                  <a:moveTo>
                    <a:pt x="177800" y="5080"/>
                  </a:moveTo>
                  <a:lnTo>
                    <a:pt x="190500" y="5080"/>
                  </a:lnTo>
                  <a:lnTo>
                    <a:pt x="177800" y="5080"/>
                  </a:lnTo>
                  <a:close/>
                  <a:moveTo>
                    <a:pt x="203200" y="5080"/>
                  </a:moveTo>
                  <a:lnTo>
                    <a:pt x="215900" y="5080"/>
                  </a:lnTo>
                  <a:lnTo>
                    <a:pt x="203200" y="5080"/>
                  </a:lnTo>
                  <a:close/>
                  <a:moveTo>
                    <a:pt x="228600" y="5080"/>
                  </a:moveTo>
                  <a:lnTo>
                    <a:pt x="241300" y="5080"/>
                  </a:lnTo>
                  <a:lnTo>
                    <a:pt x="228600" y="5080"/>
                  </a:lnTo>
                  <a:close/>
                  <a:moveTo>
                    <a:pt x="254000" y="5080"/>
                  </a:moveTo>
                  <a:lnTo>
                    <a:pt x="266700" y="5080"/>
                  </a:lnTo>
                  <a:lnTo>
                    <a:pt x="254000" y="5080"/>
                  </a:lnTo>
                  <a:close/>
                  <a:moveTo>
                    <a:pt x="279400" y="5080"/>
                  </a:moveTo>
                  <a:lnTo>
                    <a:pt x="292100" y="5080"/>
                  </a:lnTo>
                  <a:lnTo>
                    <a:pt x="279400" y="5080"/>
                  </a:lnTo>
                  <a:close/>
                  <a:moveTo>
                    <a:pt x="304800" y="5080"/>
                  </a:moveTo>
                  <a:lnTo>
                    <a:pt x="317500" y="5080"/>
                  </a:lnTo>
                  <a:lnTo>
                    <a:pt x="304800" y="5080"/>
                  </a:lnTo>
                  <a:close/>
                  <a:moveTo>
                    <a:pt x="330200" y="5080"/>
                  </a:moveTo>
                  <a:lnTo>
                    <a:pt x="342900" y="5080"/>
                  </a:lnTo>
                  <a:lnTo>
                    <a:pt x="330200" y="5080"/>
                  </a:lnTo>
                  <a:close/>
                  <a:moveTo>
                    <a:pt x="355600" y="5080"/>
                  </a:moveTo>
                  <a:lnTo>
                    <a:pt x="368300" y="5080"/>
                  </a:lnTo>
                  <a:lnTo>
                    <a:pt x="355600" y="5080"/>
                  </a:lnTo>
                  <a:close/>
                  <a:moveTo>
                    <a:pt x="381000" y="5080"/>
                  </a:moveTo>
                  <a:lnTo>
                    <a:pt x="393700" y="5080"/>
                  </a:lnTo>
                  <a:lnTo>
                    <a:pt x="381000" y="5080"/>
                  </a:lnTo>
                  <a:close/>
                  <a:moveTo>
                    <a:pt x="406400" y="5080"/>
                  </a:moveTo>
                  <a:lnTo>
                    <a:pt x="419100" y="5080"/>
                  </a:lnTo>
                  <a:lnTo>
                    <a:pt x="406400" y="5080"/>
                  </a:lnTo>
                  <a:close/>
                  <a:moveTo>
                    <a:pt x="431800" y="5080"/>
                  </a:moveTo>
                  <a:lnTo>
                    <a:pt x="444500" y="5080"/>
                  </a:lnTo>
                  <a:lnTo>
                    <a:pt x="431800" y="5080"/>
                  </a:lnTo>
                  <a:close/>
                  <a:moveTo>
                    <a:pt x="457200" y="5080"/>
                  </a:moveTo>
                  <a:lnTo>
                    <a:pt x="469900" y="5080"/>
                  </a:lnTo>
                  <a:lnTo>
                    <a:pt x="457200" y="5080"/>
                  </a:lnTo>
                  <a:close/>
                  <a:moveTo>
                    <a:pt x="482600" y="5080"/>
                  </a:moveTo>
                  <a:lnTo>
                    <a:pt x="495300" y="5080"/>
                  </a:lnTo>
                  <a:lnTo>
                    <a:pt x="482600" y="5080"/>
                  </a:lnTo>
                  <a:close/>
                  <a:moveTo>
                    <a:pt x="508000" y="5080"/>
                  </a:moveTo>
                  <a:lnTo>
                    <a:pt x="520700" y="5080"/>
                  </a:lnTo>
                  <a:lnTo>
                    <a:pt x="508000" y="5080"/>
                  </a:lnTo>
                  <a:close/>
                  <a:moveTo>
                    <a:pt x="533400" y="5080"/>
                  </a:moveTo>
                  <a:lnTo>
                    <a:pt x="546100" y="5080"/>
                  </a:lnTo>
                  <a:lnTo>
                    <a:pt x="533400" y="5080"/>
                  </a:lnTo>
                  <a:close/>
                  <a:moveTo>
                    <a:pt x="558800" y="5080"/>
                  </a:moveTo>
                  <a:lnTo>
                    <a:pt x="571500" y="5080"/>
                  </a:lnTo>
                  <a:lnTo>
                    <a:pt x="558800" y="5080"/>
                  </a:lnTo>
                  <a:close/>
                  <a:moveTo>
                    <a:pt x="584200" y="5080"/>
                  </a:moveTo>
                  <a:lnTo>
                    <a:pt x="596900" y="5080"/>
                  </a:lnTo>
                  <a:lnTo>
                    <a:pt x="584200" y="5080"/>
                  </a:lnTo>
                  <a:close/>
                  <a:moveTo>
                    <a:pt x="609600" y="5080"/>
                  </a:moveTo>
                  <a:lnTo>
                    <a:pt x="622300" y="5080"/>
                  </a:lnTo>
                  <a:lnTo>
                    <a:pt x="609600" y="5080"/>
                  </a:lnTo>
                  <a:close/>
                  <a:moveTo>
                    <a:pt x="635000" y="5080"/>
                  </a:moveTo>
                  <a:lnTo>
                    <a:pt x="647700" y="5080"/>
                  </a:lnTo>
                  <a:lnTo>
                    <a:pt x="635000" y="5080"/>
                  </a:lnTo>
                  <a:close/>
                  <a:moveTo>
                    <a:pt x="660400" y="5080"/>
                  </a:moveTo>
                  <a:lnTo>
                    <a:pt x="673100" y="5080"/>
                  </a:lnTo>
                  <a:lnTo>
                    <a:pt x="660400" y="5080"/>
                  </a:lnTo>
                  <a:close/>
                  <a:moveTo>
                    <a:pt x="685800" y="5080"/>
                  </a:moveTo>
                  <a:lnTo>
                    <a:pt x="698500" y="5080"/>
                  </a:lnTo>
                  <a:lnTo>
                    <a:pt x="685800" y="5080"/>
                  </a:lnTo>
                  <a:close/>
                  <a:moveTo>
                    <a:pt x="711200" y="5080"/>
                  </a:moveTo>
                  <a:lnTo>
                    <a:pt x="723900" y="5080"/>
                  </a:lnTo>
                  <a:lnTo>
                    <a:pt x="711200" y="5080"/>
                  </a:lnTo>
                  <a:close/>
                  <a:moveTo>
                    <a:pt x="736600" y="5080"/>
                  </a:moveTo>
                  <a:lnTo>
                    <a:pt x="749300" y="5080"/>
                  </a:lnTo>
                  <a:lnTo>
                    <a:pt x="736600" y="5080"/>
                  </a:lnTo>
                  <a:close/>
                  <a:moveTo>
                    <a:pt x="762000" y="5080"/>
                  </a:moveTo>
                  <a:lnTo>
                    <a:pt x="774700" y="5080"/>
                  </a:lnTo>
                  <a:lnTo>
                    <a:pt x="762000" y="5080"/>
                  </a:lnTo>
                  <a:close/>
                  <a:moveTo>
                    <a:pt x="787400" y="5080"/>
                  </a:moveTo>
                  <a:lnTo>
                    <a:pt x="800100" y="5080"/>
                  </a:lnTo>
                  <a:lnTo>
                    <a:pt x="787400" y="5080"/>
                  </a:lnTo>
                  <a:close/>
                  <a:moveTo>
                    <a:pt x="812800" y="5080"/>
                  </a:moveTo>
                  <a:lnTo>
                    <a:pt x="825500" y="5080"/>
                  </a:lnTo>
                  <a:lnTo>
                    <a:pt x="812800" y="5080"/>
                  </a:lnTo>
                  <a:close/>
                  <a:moveTo>
                    <a:pt x="838200" y="5080"/>
                  </a:moveTo>
                  <a:lnTo>
                    <a:pt x="850900" y="5080"/>
                  </a:lnTo>
                  <a:lnTo>
                    <a:pt x="838200" y="5080"/>
                  </a:lnTo>
                  <a:close/>
                  <a:moveTo>
                    <a:pt x="863600" y="5080"/>
                  </a:moveTo>
                  <a:lnTo>
                    <a:pt x="876300" y="5080"/>
                  </a:lnTo>
                  <a:lnTo>
                    <a:pt x="863600" y="5080"/>
                  </a:lnTo>
                  <a:close/>
                  <a:moveTo>
                    <a:pt x="889000" y="5080"/>
                  </a:moveTo>
                  <a:lnTo>
                    <a:pt x="901700" y="5080"/>
                  </a:lnTo>
                  <a:lnTo>
                    <a:pt x="889000" y="5080"/>
                  </a:lnTo>
                  <a:close/>
                  <a:moveTo>
                    <a:pt x="914400" y="5080"/>
                  </a:moveTo>
                  <a:lnTo>
                    <a:pt x="927100" y="5080"/>
                  </a:lnTo>
                  <a:lnTo>
                    <a:pt x="914400" y="5080"/>
                  </a:lnTo>
                  <a:close/>
                  <a:moveTo>
                    <a:pt x="939800" y="5080"/>
                  </a:moveTo>
                  <a:lnTo>
                    <a:pt x="952500" y="5080"/>
                  </a:lnTo>
                  <a:lnTo>
                    <a:pt x="939800" y="5080"/>
                  </a:lnTo>
                  <a:close/>
                  <a:moveTo>
                    <a:pt x="965200" y="5080"/>
                  </a:moveTo>
                  <a:lnTo>
                    <a:pt x="977900" y="5080"/>
                  </a:lnTo>
                  <a:lnTo>
                    <a:pt x="965200" y="5080"/>
                  </a:lnTo>
                  <a:close/>
                  <a:moveTo>
                    <a:pt x="990600" y="5080"/>
                  </a:moveTo>
                  <a:lnTo>
                    <a:pt x="1003300" y="5080"/>
                  </a:lnTo>
                  <a:lnTo>
                    <a:pt x="990600" y="5080"/>
                  </a:lnTo>
                  <a:close/>
                  <a:moveTo>
                    <a:pt x="1016000" y="5080"/>
                  </a:moveTo>
                  <a:lnTo>
                    <a:pt x="1028700" y="5080"/>
                  </a:lnTo>
                  <a:lnTo>
                    <a:pt x="1016000" y="5080"/>
                  </a:lnTo>
                  <a:close/>
                  <a:moveTo>
                    <a:pt x="1041400" y="5080"/>
                  </a:moveTo>
                  <a:lnTo>
                    <a:pt x="1054100" y="5080"/>
                  </a:lnTo>
                  <a:lnTo>
                    <a:pt x="1041400" y="5080"/>
                  </a:lnTo>
                  <a:close/>
                  <a:moveTo>
                    <a:pt x="1066800" y="5080"/>
                  </a:moveTo>
                  <a:lnTo>
                    <a:pt x="1079500" y="5080"/>
                  </a:lnTo>
                  <a:lnTo>
                    <a:pt x="1066800" y="5080"/>
                  </a:lnTo>
                  <a:close/>
                  <a:moveTo>
                    <a:pt x="1092200" y="5080"/>
                  </a:moveTo>
                  <a:lnTo>
                    <a:pt x="1104900" y="5080"/>
                  </a:lnTo>
                  <a:lnTo>
                    <a:pt x="1092200" y="5080"/>
                  </a:lnTo>
                  <a:close/>
                  <a:moveTo>
                    <a:pt x="1117600" y="5080"/>
                  </a:moveTo>
                  <a:lnTo>
                    <a:pt x="1130300" y="5080"/>
                  </a:lnTo>
                  <a:lnTo>
                    <a:pt x="1117600" y="5080"/>
                  </a:lnTo>
                  <a:close/>
                  <a:moveTo>
                    <a:pt x="1143000" y="5080"/>
                  </a:moveTo>
                  <a:lnTo>
                    <a:pt x="1155700" y="5080"/>
                  </a:lnTo>
                  <a:lnTo>
                    <a:pt x="1143000" y="5080"/>
                  </a:lnTo>
                  <a:close/>
                  <a:moveTo>
                    <a:pt x="1168400" y="5080"/>
                  </a:moveTo>
                  <a:lnTo>
                    <a:pt x="1181100" y="5080"/>
                  </a:lnTo>
                  <a:lnTo>
                    <a:pt x="1168400" y="5080"/>
                  </a:lnTo>
                  <a:close/>
                  <a:moveTo>
                    <a:pt x="1193800" y="5080"/>
                  </a:moveTo>
                  <a:lnTo>
                    <a:pt x="1206500" y="5080"/>
                  </a:lnTo>
                  <a:lnTo>
                    <a:pt x="1193800" y="5080"/>
                  </a:lnTo>
                  <a:close/>
                  <a:moveTo>
                    <a:pt x="1219200" y="5080"/>
                  </a:moveTo>
                  <a:lnTo>
                    <a:pt x="1231900" y="5080"/>
                  </a:lnTo>
                  <a:lnTo>
                    <a:pt x="1219200" y="5080"/>
                  </a:lnTo>
                  <a:close/>
                  <a:moveTo>
                    <a:pt x="1244600" y="5080"/>
                  </a:moveTo>
                  <a:lnTo>
                    <a:pt x="1257300" y="5080"/>
                  </a:lnTo>
                  <a:lnTo>
                    <a:pt x="1244600" y="5080"/>
                  </a:lnTo>
                  <a:close/>
                  <a:moveTo>
                    <a:pt x="1270000" y="5080"/>
                  </a:moveTo>
                  <a:lnTo>
                    <a:pt x="1282700" y="5080"/>
                  </a:lnTo>
                  <a:lnTo>
                    <a:pt x="1270000" y="5080"/>
                  </a:lnTo>
                  <a:close/>
                  <a:moveTo>
                    <a:pt x="1295400" y="5080"/>
                  </a:moveTo>
                  <a:lnTo>
                    <a:pt x="1308100" y="5080"/>
                  </a:lnTo>
                  <a:lnTo>
                    <a:pt x="1295400" y="5080"/>
                  </a:lnTo>
                  <a:close/>
                  <a:moveTo>
                    <a:pt x="1320800" y="5080"/>
                  </a:moveTo>
                  <a:lnTo>
                    <a:pt x="1333500" y="5080"/>
                  </a:lnTo>
                  <a:lnTo>
                    <a:pt x="1320800" y="5080"/>
                  </a:lnTo>
                  <a:close/>
                  <a:moveTo>
                    <a:pt x="1346200" y="5080"/>
                  </a:moveTo>
                  <a:lnTo>
                    <a:pt x="1358900" y="5080"/>
                  </a:lnTo>
                  <a:lnTo>
                    <a:pt x="1346200" y="5080"/>
                  </a:lnTo>
                  <a:close/>
                  <a:moveTo>
                    <a:pt x="1371600" y="5080"/>
                  </a:moveTo>
                  <a:lnTo>
                    <a:pt x="1384300" y="5080"/>
                  </a:lnTo>
                  <a:lnTo>
                    <a:pt x="1371600" y="5080"/>
                  </a:lnTo>
                  <a:close/>
                  <a:moveTo>
                    <a:pt x="1397000" y="5080"/>
                  </a:moveTo>
                  <a:lnTo>
                    <a:pt x="1409700" y="5080"/>
                  </a:lnTo>
                  <a:lnTo>
                    <a:pt x="1397000" y="5080"/>
                  </a:lnTo>
                  <a:close/>
                  <a:moveTo>
                    <a:pt x="1422400" y="5080"/>
                  </a:moveTo>
                  <a:lnTo>
                    <a:pt x="1435100" y="5080"/>
                  </a:lnTo>
                  <a:lnTo>
                    <a:pt x="1422400" y="5080"/>
                  </a:lnTo>
                  <a:close/>
                  <a:moveTo>
                    <a:pt x="1447800" y="5080"/>
                  </a:moveTo>
                  <a:lnTo>
                    <a:pt x="1460500" y="5080"/>
                  </a:lnTo>
                  <a:lnTo>
                    <a:pt x="1447800" y="5080"/>
                  </a:lnTo>
                  <a:close/>
                  <a:moveTo>
                    <a:pt x="1473200" y="5080"/>
                  </a:moveTo>
                  <a:lnTo>
                    <a:pt x="1485900" y="5080"/>
                  </a:lnTo>
                  <a:lnTo>
                    <a:pt x="1473200" y="5080"/>
                  </a:lnTo>
                  <a:close/>
                  <a:moveTo>
                    <a:pt x="1498600" y="5080"/>
                  </a:moveTo>
                  <a:lnTo>
                    <a:pt x="1511300" y="5080"/>
                  </a:lnTo>
                  <a:lnTo>
                    <a:pt x="1498600" y="5080"/>
                  </a:lnTo>
                  <a:close/>
                  <a:moveTo>
                    <a:pt x="1524000" y="5080"/>
                  </a:moveTo>
                  <a:lnTo>
                    <a:pt x="1536700" y="5080"/>
                  </a:lnTo>
                  <a:lnTo>
                    <a:pt x="1524000" y="5080"/>
                  </a:lnTo>
                  <a:close/>
                  <a:moveTo>
                    <a:pt x="1549400" y="5080"/>
                  </a:moveTo>
                  <a:lnTo>
                    <a:pt x="1562100" y="5080"/>
                  </a:lnTo>
                  <a:lnTo>
                    <a:pt x="1549400" y="5080"/>
                  </a:lnTo>
                  <a:close/>
                  <a:moveTo>
                    <a:pt x="1574800" y="5080"/>
                  </a:moveTo>
                  <a:lnTo>
                    <a:pt x="1587500" y="5080"/>
                  </a:lnTo>
                  <a:lnTo>
                    <a:pt x="1574800" y="5080"/>
                  </a:lnTo>
                  <a:close/>
                  <a:moveTo>
                    <a:pt x="1600200" y="5080"/>
                  </a:moveTo>
                  <a:lnTo>
                    <a:pt x="1612900" y="5080"/>
                  </a:lnTo>
                  <a:lnTo>
                    <a:pt x="1600200" y="5080"/>
                  </a:lnTo>
                  <a:close/>
                  <a:moveTo>
                    <a:pt x="1625600" y="5080"/>
                  </a:moveTo>
                  <a:lnTo>
                    <a:pt x="1638300" y="5080"/>
                  </a:lnTo>
                  <a:lnTo>
                    <a:pt x="1625600" y="5080"/>
                  </a:lnTo>
                  <a:close/>
                  <a:moveTo>
                    <a:pt x="1651000" y="5080"/>
                  </a:moveTo>
                  <a:lnTo>
                    <a:pt x="1663700" y="5080"/>
                  </a:lnTo>
                  <a:lnTo>
                    <a:pt x="1651000" y="5080"/>
                  </a:lnTo>
                  <a:close/>
                  <a:moveTo>
                    <a:pt x="1676400" y="5080"/>
                  </a:moveTo>
                  <a:lnTo>
                    <a:pt x="1689100" y="5080"/>
                  </a:lnTo>
                  <a:lnTo>
                    <a:pt x="1676400" y="5080"/>
                  </a:lnTo>
                  <a:close/>
                  <a:moveTo>
                    <a:pt x="1701800" y="5080"/>
                  </a:moveTo>
                  <a:lnTo>
                    <a:pt x="1714500" y="5080"/>
                  </a:lnTo>
                  <a:lnTo>
                    <a:pt x="1701800" y="5080"/>
                  </a:lnTo>
                  <a:close/>
                  <a:moveTo>
                    <a:pt x="1727200" y="5080"/>
                  </a:moveTo>
                  <a:lnTo>
                    <a:pt x="1739900" y="5080"/>
                  </a:lnTo>
                  <a:lnTo>
                    <a:pt x="1727200" y="5080"/>
                  </a:lnTo>
                  <a:close/>
                  <a:moveTo>
                    <a:pt x="1752600" y="5080"/>
                  </a:moveTo>
                  <a:lnTo>
                    <a:pt x="1765300" y="5080"/>
                  </a:lnTo>
                  <a:lnTo>
                    <a:pt x="1752600" y="5080"/>
                  </a:lnTo>
                  <a:close/>
                  <a:moveTo>
                    <a:pt x="1778000" y="5080"/>
                  </a:moveTo>
                  <a:lnTo>
                    <a:pt x="1790700" y="5080"/>
                  </a:lnTo>
                  <a:lnTo>
                    <a:pt x="1778000" y="5080"/>
                  </a:lnTo>
                  <a:close/>
                  <a:moveTo>
                    <a:pt x="1803400" y="5080"/>
                  </a:moveTo>
                  <a:lnTo>
                    <a:pt x="1816100" y="5080"/>
                  </a:lnTo>
                  <a:lnTo>
                    <a:pt x="1803400" y="5080"/>
                  </a:lnTo>
                  <a:close/>
                  <a:moveTo>
                    <a:pt x="1828800" y="5080"/>
                  </a:moveTo>
                  <a:lnTo>
                    <a:pt x="1841500" y="5080"/>
                  </a:lnTo>
                  <a:lnTo>
                    <a:pt x="1828800" y="5080"/>
                  </a:lnTo>
                  <a:close/>
                  <a:moveTo>
                    <a:pt x="1854200" y="5080"/>
                  </a:moveTo>
                  <a:lnTo>
                    <a:pt x="1866900" y="5080"/>
                  </a:lnTo>
                  <a:lnTo>
                    <a:pt x="1854200" y="5080"/>
                  </a:lnTo>
                  <a:close/>
                  <a:moveTo>
                    <a:pt x="1879600" y="5080"/>
                  </a:moveTo>
                  <a:lnTo>
                    <a:pt x="1892300" y="5080"/>
                  </a:lnTo>
                  <a:lnTo>
                    <a:pt x="1879600" y="5080"/>
                  </a:lnTo>
                  <a:close/>
                  <a:moveTo>
                    <a:pt x="1905000" y="5080"/>
                  </a:moveTo>
                  <a:lnTo>
                    <a:pt x="1917700" y="5080"/>
                  </a:lnTo>
                  <a:lnTo>
                    <a:pt x="1905000" y="5080"/>
                  </a:lnTo>
                  <a:close/>
                  <a:moveTo>
                    <a:pt x="1930400" y="5080"/>
                  </a:moveTo>
                  <a:lnTo>
                    <a:pt x="1943100" y="5080"/>
                  </a:lnTo>
                  <a:lnTo>
                    <a:pt x="1930400" y="5080"/>
                  </a:lnTo>
                  <a:close/>
                  <a:moveTo>
                    <a:pt x="1955800" y="5080"/>
                  </a:moveTo>
                  <a:lnTo>
                    <a:pt x="1968500" y="5080"/>
                  </a:lnTo>
                  <a:lnTo>
                    <a:pt x="1955800" y="5080"/>
                  </a:lnTo>
                  <a:close/>
                  <a:moveTo>
                    <a:pt x="1981200" y="5080"/>
                  </a:moveTo>
                  <a:lnTo>
                    <a:pt x="1993900" y="5080"/>
                  </a:lnTo>
                  <a:lnTo>
                    <a:pt x="1981200" y="5080"/>
                  </a:lnTo>
                  <a:close/>
                  <a:moveTo>
                    <a:pt x="2006600" y="5080"/>
                  </a:moveTo>
                  <a:lnTo>
                    <a:pt x="2019300" y="5080"/>
                  </a:lnTo>
                  <a:lnTo>
                    <a:pt x="2006600" y="5080"/>
                  </a:lnTo>
                  <a:close/>
                  <a:moveTo>
                    <a:pt x="2032000" y="5080"/>
                  </a:moveTo>
                  <a:lnTo>
                    <a:pt x="2044700" y="5080"/>
                  </a:lnTo>
                  <a:lnTo>
                    <a:pt x="2032000" y="5080"/>
                  </a:lnTo>
                  <a:close/>
                  <a:moveTo>
                    <a:pt x="2057400" y="5080"/>
                  </a:moveTo>
                  <a:lnTo>
                    <a:pt x="2070100" y="5080"/>
                  </a:lnTo>
                  <a:lnTo>
                    <a:pt x="2057400" y="5080"/>
                  </a:lnTo>
                  <a:close/>
                  <a:moveTo>
                    <a:pt x="2082800" y="5080"/>
                  </a:moveTo>
                  <a:lnTo>
                    <a:pt x="2095500" y="5080"/>
                  </a:lnTo>
                  <a:lnTo>
                    <a:pt x="2082800" y="5080"/>
                  </a:lnTo>
                  <a:close/>
                  <a:moveTo>
                    <a:pt x="2108200" y="5080"/>
                  </a:moveTo>
                  <a:lnTo>
                    <a:pt x="2120900" y="5080"/>
                  </a:lnTo>
                  <a:lnTo>
                    <a:pt x="2108200" y="5080"/>
                  </a:lnTo>
                  <a:close/>
                  <a:moveTo>
                    <a:pt x="2133600" y="5080"/>
                  </a:moveTo>
                  <a:lnTo>
                    <a:pt x="2146300" y="5080"/>
                  </a:lnTo>
                  <a:lnTo>
                    <a:pt x="2133600" y="5080"/>
                  </a:lnTo>
                  <a:close/>
                  <a:moveTo>
                    <a:pt x="2159000" y="5080"/>
                  </a:moveTo>
                  <a:lnTo>
                    <a:pt x="2171700" y="5080"/>
                  </a:lnTo>
                  <a:lnTo>
                    <a:pt x="2159000" y="5080"/>
                  </a:lnTo>
                  <a:close/>
                  <a:moveTo>
                    <a:pt x="2184400" y="5080"/>
                  </a:moveTo>
                  <a:lnTo>
                    <a:pt x="2197100" y="5080"/>
                  </a:lnTo>
                  <a:lnTo>
                    <a:pt x="2184400" y="5080"/>
                  </a:lnTo>
                  <a:close/>
                  <a:moveTo>
                    <a:pt x="2209800" y="5080"/>
                  </a:moveTo>
                  <a:lnTo>
                    <a:pt x="2222500" y="5080"/>
                  </a:lnTo>
                  <a:lnTo>
                    <a:pt x="2209800" y="5080"/>
                  </a:lnTo>
                  <a:close/>
                  <a:moveTo>
                    <a:pt x="2235200" y="5080"/>
                  </a:moveTo>
                  <a:lnTo>
                    <a:pt x="2247900" y="5080"/>
                  </a:lnTo>
                  <a:lnTo>
                    <a:pt x="2235200" y="5080"/>
                  </a:lnTo>
                  <a:close/>
                  <a:moveTo>
                    <a:pt x="2260600" y="5080"/>
                  </a:moveTo>
                  <a:lnTo>
                    <a:pt x="2273300" y="5080"/>
                  </a:lnTo>
                  <a:lnTo>
                    <a:pt x="2260600" y="5080"/>
                  </a:lnTo>
                  <a:close/>
                  <a:moveTo>
                    <a:pt x="2286000" y="5080"/>
                  </a:moveTo>
                  <a:lnTo>
                    <a:pt x="2298700" y="5080"/>
                  </a:lnTo>
                  <a:lnTo>
                    <a:pt x="2286000" y="5080"/>
                  </a:lnTo>
                  <a:close/>
                  <a:moveTo>
                    <a:pt x="2311400" y="5080"/>
                  </a:moveTo>
                  <a:lnTo>
                    <a:pt x="2324100" y="5080"/>
                  </a:lnTo>
                  <a:lnTo>
                    <a:pt x="2311400" y="5080"/>
                  </a:lnTo>
                  <a:close/>
                  <a:moveTo>
                    <a:pt x="2336800" y="5080"/>
                  </a:moveTo>
                  <a:lnTo>
                    <a:pt x="2349500" y="5080"/>
                  </a:lnTo>
                  <a:lnTo>
                    <a:pt x="2336800" y="5080"/>
                  </a:lnTo>
                  <a:close/>
                  <a:moveTo>
                    <a:pt x="2362200" y="5080"/>
                  </a:moveTo>
                  <a:lnTo>
                    <a:pt x="2374900" y="5080"/>
                  </a:lnTo>
                  <a:lnTo>
                    <a:pt x="2362200" y="5080"/>
                  </a:lnTo>
                  <a:close/>
                  <a:moveTo>
                    <a:pt x="2387600" y="5080"/>
                  </a:moveTo>
                  <a:lnTo>
                    <a:pt x="2400300" y="5080"/>
                  </a:lnTo>
                  <a:lnTo>
                    <a:pt x="2387600" y="5080"/>
                  </a:lnTo>
                  <a:close/>
                  <a:moveTo>
                    <a:pt x="2413000" y="5080"/>
                  </a:moveTo>
                  <a:lnTo>
                    <a:pt x="2425700" y="5080"/>
                  </a:lnTo>
                  <a:lnTo>
                    <a:pt x="2413000" y="5080"/>
                  </a:lnTo>
                  <a:close/>
                  <a:moveTo>
                    <a:pt x="2438400" y="5080"/>
                  </a:moveTo>
                  <a:lnTo>
                    <a:pt x="2451100" y="5080"/>
                  </a:lnTo>
                  <a:lnTo>
                    <a:pt x="2438400" y="5080"/>
                  </a:lnTo>
                  <a:close/>
                  <a:moveTo>
                    <a:pt x="2463800" y="5080"/>
                  </a:moveTo>
                  <a:lnTo>
                    <a:pt x="2476500" y="5080"/>
                  </a:lnTo>
                  <a:lnTo>
                    <a:pt x="2463800" y="5080"/>
                  </a:lnTo>
                  <a:close/>
                  <a:moveTo>
                    <a:pt x="2489200" y="5080"/>
                  </a:moveTo>
                  <a:lnTo>
                    <a:pt x="2501900" y="5080"/>
                  </a:lnTo>
                  <a:lnTo>
                    <a:pt x="2489200" y="5080"/>
                  </a:lnTo>
                  <a:close/>
                  <a:moveTo>
                    <a:pt x="2514600" y="5080"/>
                  </a:moveTo>
                  <a:lnTo>
                    <a:pt x="2527300" y="5080"/>
                  </a:lnTo>
                  <a:lnTo>
                    <a:pt x="2514600" y="5080"/>
                  </a:lnTo>
                  <a:close/>
                  <a:moveTo>
                    <a:pt x="2540000" y="5080"/>
                  </a:moveTo>
                  <a:lnTo>
                    <a:pt x="2552700" y="5080"/>
                  </a:lnTo>
                  <a:lnTo>
                    <a:pt x="2540000" y="5080"/>
                  </a:lnTo>
                  <a:close/>
                  <a:moveTo>
                    <a:pt x="2565400" y="5080"/>
                  </a:moveTo>
                  <a:lnTo>
                    <a:pt x="2578100" y="5080"/>
                  </a:lnTo>
                  <a:lnTo>
                    <a:pt x="2565400" y="5080"/>
                  </a:lnTo>
                  <a:close/>
                  <a:moveTo>
                    <a:pt x="2590800" y="5080"/>
                  </a:moveTo>
                  <a:lnTo>
                    <a:pt x="2603500" y="5080"/>
                  </a:lnTo>
                  <a:lnTo>
                    <a:pt x="2590800" y="5080"/>
                  </a:lnTo>
                  <a:close/>
                  <a:moveTo>
                    <a:pt x="2616200" y="5080"/>
                  </a:moveTo>
                  <a:lnTo>
                    <a:pt x="2628900" y="5080"/>
                  </a:lnTo>
                  <a:lnTo>
                    <a:pt x="2616200" y="5080"/>
                  </a:lnTo>
                  <a:close/>
                  <a:moveTo>
                    <a:pt x="2641600" y="5080"/>
                  </a:moveTo>
                  <a:lnTo>
                    <a:pt x="2654300" y="5080"/>
                  </a:lnTo>
                  <a:lnTo>
                    <a:pt x="2641600" y="5080"/>
                  </a:lnTo>
                  <a:close/>
                  <a:moveTo>
                    <a:pt x="2667000" y="5080"/>
                  </a:moveTo>
                  <a:lnTo>
                    <a:pt x="2679700" y="5080"/>
                  </a:lnTo>
                  <a:lnTo>
                    <a:pt x="2667000" y="5080"/>
                  </a:lnTo>
                  <a:close/>
                  <a:moveTo>
                    <a:pt x="2692400" y="5080"/>
                  </a:moveTo>
                  <a:lnTo>
                    <a:pt x="2705100" y="5080"/>
                  </a:lnTo>
                  <a:lnTo>
                    <a:pt x="2692400" y="5080"/>
                  </a:lnTo>
                  <a:close/>
                  <a:moveTo>
                    <a:pt x="2717800" y="5080"/>
                  </a:moveTo>
                  <a:lnTo>
                    <a:pt x="2730500" y="5080"/>
                  </a:lnTo>
                  <a:lnTo>
                    <a:pt x="2717800" y="5080"/>
                  </a:lnTo>
                  <a:close/>
                  <a:moveTo>
                    <a:pt x="2743200" y="5080"/>
                  </a:moveTo>
                  <a:lnTo>
                    <a:pt x="2755900" y="5080"/>
                  </a:lnTo>
                  <a:lnTo>
                    <a:pt x="2743200" y="5080"/>
                  </a:lnTo>
                  <a:close/>
                  <a:moveTo>
                    <a:pt x="2768600" y="5080"/>
                  </a:moveTo>
                  <a:lnTo>
                    <a:pt x="2781300" y="5080"/>
                  </a:lnTo>
                  <a:lnTo>
                    <a:pt x="2768600" y="5080"/>
                  </a:lnTo>
                  <a:close/>
                  <a:moveTo>
                    <a:pt x="2794000" y="5080"/>
                  </a:moveTo>
                  <a:lnTo>
                    <a:pt x="2806700" y="5080"/>
                  </a:lnTo>
                  <a:lnTo>
                    <a:pt x="2794000" y="5080"/>
                  </a:lnTo>
                  <a:close/>
                  <a:moveTo>
                    <a:pt x="2819400" y="5080"/>
                  </a:moveTo>
                  <a:lnTo>
                    <a:pt x="2832100" y="5080"/>
                  </a:lnTo>
                  <a:lnTo>
                    <a:pt x="2819400" y="5080"/>
                  </a:lnTo>
                  <a:close/>
                  <a:moveTo>
                    <a:pt x="2844800" y="5080"/>
                  </a:moveTo>
                  <a:lnTo>
                    <a:pt x="2857500" y="5080"/>
                  </a:lnTo>
                  <a:lnTo>
                    <a:pt x="2844800" y="5080"/>
                  </a:lnTo>
                  <a:close/>
                  <a:moveTo>
                    <a:pt x="2870200" y="5080"/>
                  </a:moveTo>
                  <a:lnTo>
                    <a:pt x="2882900" y="5080"/>
                  </a:lnTo>
                  <a:lnTo>
                    <a:pt x="2870200" y="5080"/>
                  </a:lnTo>
                  <a:close/>
                  <a:moveTo>
                    <a:pt x="2895600" y="5080"/>
                  </a:moveTo>
                  <a:lnTo>
                    <a:pt x="2908300" y="5080"/>
                  </a:lnTo>
                  <a:lnTo>
                    <a:pt x="2895600" y="5080"/>
                  </a:lnTo>
                  <a:close/>
                  <a:moveTo>
                    <a:pt x="2921000" y="5080"/>
                  </a:moveTo>
                  <a:lnTo>
                    <a:pt x="2933700" y="5080"/>
                  </a:lnTo>
                  <a:lnTo>
                    <a:pt x="2921000" y="5080"/>
                  </a:lnTo>
                  <a:close/>
                  <a:moveTo>
                    <a:pt x="2946400" y="5080"/>
                  </a:moveTo>
                  <a:lnTo>
                    <a:pt x="2959100" y="5080"/>
                  </a:lnTo>
                  <a:lnTo>
                    <a:pt x="2946400" y="5080"/>
                  </a:lnTo>
                  <a:close/>
                  <a:moveTo>
                    <a:pt x="2971800" y="5080"/>
                  </a:moveTo>
                  <a:lnTo>
                    <a:pt x="2984500" y="5080"/>
                  </a:lnTo>
                  <a:lnTo>
                    <a:pt x="2971800" y="5080"/>
                  </a:lnTo>
                  <a:close/>
                  <a:moveTo>
                    <a:pt x="2997200" y="5080"/>
                  </a:moveTo>
                  <a:lnTo>
                    <a:pt x="3009900" y="5080"/>
                  </a:lnTo>
                  <a:lnTo>
                    <a:pt x="2997200" y="5080"/>
                  </a:lnTo>
                  <a:close/>
                  <a:moveTo>
                    <a:pt x="3022600" y="5080"/>
                  </a:moveTo>
                  <a:lnTo>
                    <a:pt x="3035300" y="5080"/>
                  </a:lnTo>
                  <a:lnTo>
                    <a:pt x="3022600" y="5080"/>
                  </a:lnTo>
                  <a:close/>
                  <a:moveTo>
                    <a:pt x="3048000" y="5080"/>
                  </a:moveTo>
                  <a:lnTo>
                    <a:pt x="3060700" y="5080"/>
                  </a:lnTo>
                  <a:lnTo>
                    <a:pt x="3048000" y="5080"/>
                  </a:lnTo>
                  <a:close/>
                  <a:moveTo>
                    <a:pt x="3073400" y="5080"/>
                  </a:moveTo>
                  <a:lnTo>
                    <a:pt x="3086100" y="5080"/>
                  </a:lnTo>
                  <a:lnTo>
                    <a:pt x="3073400" y="5080"/>
                  </a:lnTo>
                  <a:close/>
                  <a:moveTo>
                    <a:pt x="3098800" y="5080"/>
                  </a:moveTo>
                  <a:lnTo>
                    <a:pt x="3111500" y="5080"/>
                  </a:lnTo>
                  <a:lnTo>
                    <a:pt x="3098800" y="5080"/>
                  </a:lnTo>
                  <a:close/>
                  <a:moveTo>
                    <a:pt x="3124200" y="5080"/>
                  </a:moveTo>
                  <a:lnTo>
                    <a:pt x="3136900" y="5080"/>
                  </a:lnTo>
                  <a:lnTo>
                    <a:pt x="3124200" y="5080"/>
                  </a:lnTo>
                  <a:close/>
                  <a:moveTo>
                    <a:pt x="3149600" y="5080"/>
                  </a:moveTo>
                  <a:lnTo>
                    <a:pt x="3162300" y="5080"/>
                  </a:lnTo>
                  <a:lnTo>
                    <a:pt x="3149600" y="5080"/>
                  </a:lnTo>
                  <a:close/>
                  <a:moveTo>
                    <a:pt x="3175000" y="5080"/>
                  </a:moveTo>
                  <a:lnTo>
                    <a:pt x="3187700" y="5080"/>
                  </a:lnTo>
                  <a:lnTo>
                    <a:pt x="3175000" y="5080"/>
                  </a:lnTo>
                  <a:close/>
                  <a:moveTo>
                    <a:pt x="3200400" y="5080"/>
                  </a:moveTo>
                  <a:lnTo>
                    <a:pt x="3213100" y="5080"/>
                  </a:lnTo>
                  <a:lnTo>
                    <a:pt x="3200400" y="5080"/>
                  </a:lnTo>
                  <a:close/>
                  <a:moveTo>
                    <a:pt x="3225800" y="5080"/>
                  </a:moveTo>
                  <a:lnTo>
                    <a:pt x="3238500" y="5080"/>
                  </a:lnTo>
                  <a:lnTo>
                    <a:pt x="3225800" y="5080"/>
                  </a:lnTo>
                  <a:close/>
                  <a:moveTo>
                    <a:pt x="3251200" y="5080"/>
                  </a:moveTo>
                  <a:lnTo>
                    <a:pt x="3263900" y="5080"/>
                  </a:lnTo>
                  <a:lnTo>
                    <a:pt x="3251200" y="5080"/>
                  </a:lnTo>
                  <a:close/>
                  <a:moveTo>
                    <a:pt x="3276600" y="5080"/>
                  </a:moveTo>
                  <a:lnTo>
                    <a:pt x="3289300" y="5080"/>
                  </a:lnTo>
                  <a:lnTo>
                    <a:pt x="3276600" y="5080"/>
                  </a:lnTo>
                  <a:close/>
                  <a:moveTo>
                    <a:pt x="3302000" y="5080"/>
                  </a:moveTo>
                  <a:lnTo>
                    <a:pt x="3314700" y="5080"/>
                  </a:lnTo>
                  <a:lnTo>
                    <a:pt x="3302000" y="5080"/>
                  </a:lnTo>
                  <a:close/>
                  <a:moveTo>
                    <a:pt x="3327400" y="5080"/>
                  </a:moveTo>
                  <a:lnTo>
                    <a:pt x="3340100" y="5080"/>
                  </a:lnTo>
                  <a:lnTo>
                    <a:pt x="3327400" y="5080"/>
                  </a:lnTo>
                  <a:close/>
                  <a:moveTo>
                    <a:pt x="3352800" y="5080"/>
                  </a:moveTo>
                  <a:lnTo>
                    <a:pt x="3365500" y="5080"/>
                  </a:lnTo>
                  <a:lnTo>
                    <a:pt x="3352800" y="5080"/>
                  </a:lnTo>
                  <a:close/>
                  <a:moveTo>
                    <a:pt x="3378200" y="5080"/>
                  </a:moveTo>
                  <a:lnTo>
                    <a:pt x="3390900" y="5080"/>
                  </a:lnTo>
                  <a:lnTo>
                    <a:pt x="3378200" y="5080"/>
                  </a:lnTo>
                  <a:close/>
                  <a:moveTo>
                    <a:pt x="3403600" y="5080"/>
                  </a:moveTo>
                  <a:lnTo>
                    <a:pt x="3416300" y="5080"/>
                  </a:lnTo>
                  <a:lnTo>
                    <a:pt x="3403600" y="5080"/>
                  </a:lnTo>
                  <a:close/>
                  <a:moveTo>
                    <a:pt x="3429000" y="5080"/>
                  </a:moveTo>
                  <a:lnTo>
                    <a:pt x="3441700" y="5080"/>
                  </a:lnTo>
                  <a:lnTo>
                    <a:pt x="3429000" y="5080"/>
                  </a:lnTo>
                  <a:close/>
                  <a:moveTo>
                    <a:pt x="3454400" y="5080"/>
                  </a:moveTo>
                  <a:lnTo>
                    <a:pt x="3467100" y="5080"/>
                  </a:lnTo>
                  <a:lnTo>
                    <a:pt x="3454400" y="5080"/>
                  </a:lnTo>
                  <a:close/>
                  <a:moveTo>
                    <a:pt x="3479800" y="5080"/>
                  </a:moveTo>
                  <a:lnTo>
                    <a:pt x="3492500" y="5080"/>
                  </a:lnTo>
                  <a:lnTo>
                    <a:pt x="3479800" y="5080"/>
                  </a:lnTo>
                  <a:close/>
                  <a:moveTo>
                    <a:pt x="3505200" y="5080"/>
                  </a:moveTo>
                  <a:lnTo>
                    <a:pt x="3517900" y="5080"/>
                  </a:lnTo>
                  <a:lnTo>
                    <a:pt x="3505200" y="5080"/>
                  </a:lnTo>
                  <a:close/>
                  <a:moveTo>
                    <a:pt x="3530600" y="5080"/>
                  </a:moveTo>
                  <a:lnTo>
                    <a:pt x="3543300" y="5080"/>
                  </a:lnTo>
                  <a:lnTo>
                    <a:pt x="3530600" y="5080"/>
                  </a:lnTo>
                  <a:close/>
                  <a:moveTo>
                    <a:pt x="3556000" y="5080"/>
                  </a:moveTo>
                  <a:lnTo>
                    <a:pt x="3568700" y="5080"/>
                  </a:lnTo>
                  <a:lnTo>
                    <a:pt x="3556000" y="5080"/>
                  </a:lnTo>
                  <a:close/>
                  <a:moveTo>
                    <a:pt x="3581400" y="5080"/>
                  </a:moveTo>
                  <a:lnTo>
                    <a:pt x="3594100" y="5080"/>
                  </a:lnTo>
                  <a:lnTo>
                    <a:pt x="3581400" y="5080"/>
                  </a:lnTo>
                  <a:close/>
                  <a:moveTo>
                    <a:pt x="3606800" y="5080"/>
                  </a:moveTo>
                  <a:lnTo>
                    <a:pt x="3619500" y="5080"/>
                  </a:lnTo>
                  <a:lnTo>
                    <a:pt x="3606800" y="5080"/>
                  </a:lnTo>
                  <a:close/>
                  <a:moveTo>
                    <a:pt x="3632200" y="5080"/>
                  </a:moveTo>
                  <a:lnTo>
                    <a:pt x="3644900" y="5080"/>
                  </a:lnTo>
                  <a:lnTo>
                    <a:pt x="3632200" y="5080"/>
                  </a:lnTo>
                  <a:close/>
                  <a:moveTo>
                    <a:pt x="3657600" y="5080"/>
                  </a:moveTo>
                  <a:lnTo>
                    <a:pt x="3670300" y="5080"/>
                  </a:lnTo>
                  <a:lnTo>
                    <a:pt x="3657600" y="5080"/>
                  </a:lnTo>
                  <a:close/>
                  <a:moveTo>
                    <a:pt x="3683000" y="5080"/>
                  </a:moveTo>
                  <a:lnTo>
                    <a:pt x="3695700" y="5080"/>
                  </a:lnTo>
                  <a:lnTo>
                    <a:pt x="3683000" y="5080"/>
                  </a:lnTo>
                  <a:close/>
                  <a:moveTo>
                    <a:pt x="3708400" y="5080"/>
                  </a:moveTo>
                  <a:lnTo>
                    <a:pt x="3721100" y="5080"/>
                  </a:lnTo>
                  <a:lnTo>
                    <a:pt x="3708400" y="5080"/>
                  </a:lnTo>
                  <a:close/>
                  <a:moveTo>
                    <a:pt x="3733800" y="5080"/>
                  </a:moveTo>
                  <a:lnTo>
                    <a:pt x="3746500" y="5080"/>
                  </a:lnTo>
                  <a:lnTo>
                    <a:pt x="3733800" y="5080"/>
                  </a:lnTo>
                  <a:close/>
                  <a:moveTo>
                    <a:pt x="3759200" y="5080"/>
                  </a:moveTo>
                  <a:lnTo>
                    <a:pt x="3771900" y="5080"/>
                  </a:lnTo>
                  <a:lnTo>
                    <a:pt x="3759200" y="5080"/>
                  </a:lnTo>
                  <a:close/>
                  <a:moveTo>
                    <a:pt x="3784600" y="5080"/>
                  </a:moveTo>
                  <a:lnTo>
                    <a:pt x="3797300" y="5080"/>
                  </a:lnTo>
                  <a:lnTo>
                    <a:pt x="3784600" y="5080"/>
                  </a:lnTo>
                  <a:close/>
                  <a:moveTo>
                    <a:pt x="3810000" y="5080"/>
                  </a:moveTo>
                  <a:lnTo>
                    <a:pt x="3822700" y="5080"/>
                  </a:lnTo>
                  <a:lnTo>
                    <a:pt x="3810000" y="5080"/>
                  </a:lnTo>
                  <a:close/>
                  <a:moveTo>
                    <a:pt x="3835400" y="5080"/>
                  </a:moveTo>
                  <a:lnTo>
                    <a:pt x="3848100" y="5080"/>
                  </a:lnTo>
                  <a:lnTo>
                    <a:pt x="3835400" y="5080"/>
                  </a:lnTo>
                  <a:close/>
                  <a:moveTo>
                    <a:pt x="3860800" y="5080"/>
                  </a:moveTo>
                  <a:lnTo>
                    <a:pt x="3873500" y="5080"/>
                  </a:lnTo>
                  <a:lnTo>
                    <a:pt x="3860800" y="5080"/>
                  </a:lnTo>
                  <a:close/>
                  <a:moveTo>
                    <a:pt x="3886200" y="5080"/>
                  </a:moveTo>
                  <a:lnTo>
                    <a:pt x="3898900" y="5080"/>
                  </a:lnTo>
                  <a:lnTo>
                    <a:pt x="3886200" y="5080"/>
                  </a:lnTo>
                  <a:close/>
                  <a:moveTo>
                    <a:pt x="3911600" y="5080"/>
                  </a:moveTo>
                  <a:lnTo>
                    <a:pt x="3924300" y="5080"/>
                  </a:lnTo>
                  <a:lnTo>
                    <a:pt x="3911600" y="5080"/>
                  </a:lnTo>
                  <a:close/>
                  <a:moveTo>
                    <a:pt x="3937000" y="5080"/>
                  </a:moveTo>
                  <a:lnTo>
                    <a:pt x="3949700" y="5080"/>
                  </a:lnTo>
                  <a:lnTo>
                    <a:pt x="3937000" y="5080"/>
                  </a:lnTo>
                  <a:close/>
                  <a:moveTo>
                    <a:pt x="3962400" y="5080"/>
                  </a:moveTo>
                  <a:lnTo>
                    <a:pt x="3975100" y="5080"/>
                  </a:lnTo>
                  <a:lnTo>
                    <a:pt x="3962400" y="5080"/>
                  </a:lnTo>
                  <a:close/>
                  <a:moveTo>
                    <a:pt x="3987800" y="5080"/>
                  </a:moveTo>
                  <a:lnTo>
                    <a:pt x="4000500" y="5080"/>
                  </a:lnTo>
                  <a:lnTo>
                    <a:pt x="3987800" y="5080"/>
                  </a:lnTo>
                  <a:close/>
                  <a:moveTo>
                    <a:pt x="4013200" y="5080"/>
                  </a:moveTo>
                  <a:lnTo>
                    <a:pt x="4025900" y="5080"/>
                  </a:lnTo>
                  <a:lnTo>
                    <a:pt x="4013200" y="5080"/>
                  </a:lnTo>
                  <a:close/>
                  <a:moveTo>
                    <a:pt x="4038600" y="5080"/>
                  </a:moveTo>
                  <a:lnTo>
                    <a:pt x="4051300" y="5080"/>
                  </a:lnTo>
                  <a:lnTo>
                    <a:pt x="4038600" y="5080"/>
                  </a:lnTo>
                  <a:close/>
                  <a:moveTo>
                    <a:pt x="4064000" y="5080"/>
                  </a:moveTo>
                  <a:lnTo>
                    <a:pt x="4076700" y="5080"/>
                  </a:lnTo>
                  <a:lnTo>
                    <a:pt x="4064000" y="5080"/>
                  </a:lnTo>
                  <a:close/>
                  <a:moveTo>
                    <a:pt x="4089400" y="5080"/>
                  </a:moveTo>
                  <a:lnTo>
                    <a:pt x="4102100" y="5080"/>
                  </a:lnTo>
                  <a:lnTo>
                    <a:pt x="4089400" y="5080"/>
                  </a:lnTo>
                  <a:close/>
                  <a:moveTo>
                    <a:pt x="4114800" y="5080"/>
                  </a:moveTo>
                  <a:lnTo>
                    <a:pt x="4127500" y="5080"/>
                  </a:lnTo>
                  <a:lnTo>
                    <a:pt x="4114800" y="5080"/>
                  </a:lnTo>
                  <a:close/>
                  <a:moveTo>
                    <a:pt x="4140200" y="5080"/>
                  </a:moveTo>
                  <a:lnTo>
                    <a:pt x="4152900" y="5080"/>
                  </a:lnTo>
                  <a:lnTo>
                    <a:pt x="4140200" y="5080"/>
                  </a:lnTo>
                  <a:close/>
                  <a:moveTo>
                    <a:pt x="4165600" y="5080"/>
                  </a:moveTo>
                  <a:lnTo>
                    <a:pt x="4178300" y="5080"/>
                  </a:lnTo>
                  <a:lnTo>
                    <a:pt x="4165600" y="5080"/>
                  </a:lnTo>
                  <a:close/>
                  <a:moveTo>
                    <a:pt x="4191000" y="5080"/>
                  </a:moveTo>
                  <a:lnTo>
                    <a:pt x="4203700" y="5080"/>
                  </a:lnTo>
                  <a:lnTo>
                    <a:pt x="4191000" y="5080"/>
                  </a:lnTo>
                  <a:close/>
                  <a:moveTo>
                    <a:pt x="4216400" y="5080"/>
                  </a:moveTo>
                  <a:lnTo>
                    <a:pt x="4229100" y="5080"/>
                  </a:lnTo>
                  <a:lnTo>
                    <a:pt x="4216400" y="5080"/>
                  </a:lnTo>
                  <a:close/>
                  <a:moveTo>
                    <a:pt x="4241800" y="5080"/>
                  </a:moveTo>
                  <a:lnTo>
                    <a:pt x="4254500" y="5080"/>
                  </a:lnTo>
                  <a:lnTo>
                    <a:pt x="4241800" y="5080"/>
                  </a:lnTo>
                  <a:close/>
                  <a:moveTo>
                    <a:pt x="4267200" y="5080"/>
                  </a:moveTo>
                  <a:lnTo>
                    <a:pt x="4279900" y="5080"/>
                  </a:lnTo>
                  <a:lnTo>
                    <a:pt x="4267200" y="5080"/>
                  </a:lnTo>
                  <a:close/>
                  <a:moveTo>
                    <a:pt x="4292600" y="5080"/>
                  </a:moveTo>
                  <a:lnTo>
                    <a:pt x="4305300" y="5080"/>
                  </a:lnTo>
                  <a:lnTo>
                    <a:pt x="4292600" y="5080"/>
                  </a:lnTo>
                  <a:close/>
                  <a:moveTo>
                    <a:pt x="4318000" y="5080"/>
                  </a:moveTo>
                  <a:lnTo>
                    <a:pt x="4330700" y="5080"/>
                  </a:lnTo>
                  <a:lnTo>
                    <a:pt x="4318000" y="5080"/>
                  </a:lnTo>
                  <a:close/>
                  <a:moveTo>
                    <a:pt x="4343400" y="5080"/>
                  </a:moveTo>
                  <a:lnTo>
                    <a:pt x="4356100" y="5080"/>
                  </a:lnTo>
                  <a:lnTo>
                    <a:pt x="4343400" y="5080"/>
                  </a:lnTo>
                  <a:close/>
                  <a:moveTo>
                    <a:pt x="4368800" y="5080"/>
                  </a:moveTo>
                  <a:lnTo>
                    <a:pt x="4381500" y="5080"/>
                  </a:lnTo>
                  <a:lnTo>
                    <a:pt x="4368800" y="5080"/>
                  </a:lnTo>
                  <a:close/>
                  <a:moveTo>
                    <a:pt x="4394200" y="5080"/>
                  </a:moveTo>
                  <a:lnTo>
                    <a:pt x="4406900" y="5080"/>
                  </a:lnTo>
                  <a:lnTo>
                    <a:pt x="4394200" y="5080"/>
                  </a:lnTo>
                  <a:close/>
                  <a:moveTo>
                    <a:pt x="4419600" y="5080"/>
                  </a:moveTo>
                  <a:lnTo>
                    <a:pt x="4432300" y="5080"/>
                  </a:lnTo>
                  <a:lnTo>
                    <a:pt x="4419600" y="5080"/>
                  </a:lnTo>
                  <a:close/>
                  <a:moveTo>
                    <a:pt x="4445000" y="5080"/>
                  </a:moveTo>
                  <a:lnTo>
                    <a:pt x="4457700" y="5080"/>
                  </a:lnTo>
                  <a:lnTo>
                    <a:pt x="4445000" y="5080"/>
                  </a:lnTo>
                  <a:close/>
                  <a:moveTo>
                    <a:pt x="4470400" y="5080"/>
                  </a:moveTo>
                  <a:lnTo>
                    <a:pt x="4483100" y="5080"/>
                  </a:lnTo>
                  <a:lnTo>
                    <a:pt x="4470400" y="5080"/>
                  </a:lnTo>
                  <a:close/>
                  <a:moveTo>
                    <a:pt x="4495800" y="5080"/>
                  </a:moveTo>
                  <a:lnTo>
                    <a:pt x="4508500" y="5080"/>
                  </a:lnTo>
                  <a:lnTo>
                    <a:pt x="4495800" y="5080"/>
                  </a:lnTo>
                  <a:close/>
                  <a:moveTo>
                    <a:pt x="4521200" y="5080"/>
                  </a:moveTo>
                  <a:lnTo>
                    <a:pt x="4533900" y="5080"/>
                  </a:lnTo>
                  <a:lnTo>
                    <a:pt x="4521200" y="5080"/>
                  </a:lnTo>
                  <a:close/>
                  <a:moveTo>
                    <a:pt x="4546600" y="5080"/>
                  </a:moveTo>
                  <a:lnTo>
                    <a:pt x="4559300" y="5080"/>
                  </a:lnTo>
                  <a:lnTo>
                    <a:pt x="4546600" y="5080"/>
                  </a:lnTo>
                  <a:close/>
                  <a:moveTo>
                    <a:pt x="4572000" y="5080"/>
                  </a:moveTo>
                  <a:lnTo>
                    <a:pt x="4573778" y="5080"/>
                  </a:lnTo>
                  <a:lnTo>
                    <a:pt x="4572000" y="5080"/>
                  </a:lnTo>
                  <a:close/>
                  <a:moveTo>
                    <a:pt x="0" y="0"/>
                  </a:moveTo>
                  <a:lnTo>
                    <a:pt x="12700" y="0"/>
                  </a:lnTo>
                  <a:lnTo>
                    <a:pt x="12700" y="5080"/>
                  </a:lnTo>
                  <a:lnTo>
                    <a:pt x="0" y="5080"/>
                  </a:lnTo>
                  <a:close/>
                </a:path>
              </a:pathLst>
            </a:custGeom>
            <a:solidFill>
              <a:srgbClr val="C8D8E4"/>
            </a:solidFill>
          </p:spPr>
        </p:sp>
      </p:grpSp>
      <p:grpSp>
        <p:nvGrpSpPr>
          <p:cNvPr name="Group 283" id="283"/>
          <p:cNvGrpSpPr/>
          <p:nvPr/>
        </p:nvGrpSpPr>
        <p:grpSpPr>
          <a:xfrm rot="0">
            <a:off x="12544006" y="6345746"/>
            <a:ext cx="5154397" cy="969645"/>
            <a:chOff x="0" y="0"/>
            <a:chExt cx="6872529" cy="1292860"/>
          </a:xfrm>
        </p:grpSpPr>
        <p:sp>
          <p:nvSpPr>
            <p:cNvPr name="Freeform 284" id="284"/>
            <p:cNvSpPr/>
            <p:nvPr/>
          </p:nvSpPr>
          <p:spPr>
            <a:xfrm flipH="false" flipV="false" rot="0">
              <a:off x="6350" y="6350"/>
              <a:ext cx="6859778" cy="1280160"/>
            </a:xfrm>
            <a:custGeom>
              <a:avLst/>
              <a:gdLst/>
              <a:ahLst/>
              <a:cxnLst/>
              <a:rect r="r" b="b" t="t" l="l"/>
              <a:pathLst>
                <a:path h="1280160" w="6859778">
                  <a:moveTo>
                    <a:pt x="0" y="109728"/>
                  </a:moveTo>
                  <a:cubicBezTo>
                    <a:pt x="0" y="49149"/>
                    <a:pt x="49530" y="0"/>
                    <a:pt x="110617" y="0"/>
                  </a:cubicBezTo>
                  <a:lnTo>
                    <a:pt x="6749161" y="0"/>
                  </a:lnTo>
                  <a:cubicBezTo>
                    <a:pt x="6810248" y="0"/>
                    <a:pt x="6859778" y="49149"/>
                    <a:pt x="6859778" y="109728"/>
                  </a:cubicBezTo>
                  <a:lnTo>
                    <a:pt x="6859778" y="1170432"/>
                  </a:lnTo>
                  <a:cubicBezTo>
                    <a:pt x="6859778" y="1231011"/>
                    <a:pt x="6810248" y="1280160"/>
                    <a:pt x="6749161" y="1280160"/>
                  </a:cubicBezTo>
                  <a:lnTo>
                    <a:pt x="110617" y="1280160"/>
                  </a:lnTo>
                  <a:cubicBezTo>
                    <a:pt x="49530" y="1280160"/>
                    <a:pt x="0" y="1231011"/>
                    <a:pt x="0" y="1170432"/>
                  </a:cubicBezTo>
                  <a:close/>
                </a:path>
              </a:pathLst>
            </a:custGeom>
            <a:solidFill>
              <a:srgbClr val="FFF8E1"/>
            </a:solidFill>
          </p:spPr>
        </p:sp>
        <p:sp>
          <p:nvSpPr>
            <p:cNvPr name="Freeform 285" id="285"/>
            <p:cNvSpPr/>
            <p:nvPr/>
          </p:nvSpPr>
          <p:spPr>
            <a:xfrm flipH="false" flipV="false" rot="0">
              <a:off x="0" y="0"/>
              <a:ext cx="6872478" cy="1292860"/>
            </a:xfrm>
            <a:custGeom>
              <a:avLst/>
              <a:gdLst/>
              <a:ahLst/>
              <a:cxnLst/>
              <a:rect r="r" b="b" t="t" l="l"/>
              <a:pathLst>
                <a:path h="1292860" w="6872478">
                  <a:moveTo>
                    <a:pt x="0" y="116078"/>
                  </a:moveTo>
                  <a:cubicBezTo>
                    <a:pt x="0" y="51943"/>
                    <a:pt x="52451" y="0"/>
                    <a:pt x="116967" y="0"/>
                  </a:cubicBezTo>
                  <a:lnTo>
                    <a:pt x="6755511" y="0"/>
                  </a:lnTo>
                  <a:lnTo>
                    <a:pt x="6755511" y="6350"/>
                  </a:lnTo>
                  <a:lnTo>
                    <a:pt x="6755511" y="0"/>
                  </a:lnTo>
                  <a:cubicBezTo>
                    <a:pt x="6820027" y="0"/>
                    <a:pt x="6872478" y="51943"/>
                    <a:pt x="6872478" y="116078"/>
                  </a:cubicBezTo>
                  <a:lnTo>
                    <a:pt x="6866128" y="116078"/>
                  </a:lnTo>
                  <a:lnTo>
                    <a:pt x="6872478" y="116078"/>
                  </a:lnTo>
                  <a:lnTo>
                    <a:pt x="6872478" y="1176782"/>
                  </a:lnTo>
                  <a:lnTo>
                    <a:pt x="6866128" y="1176782"/>
                  </a:lnTo>
                  <a:lnTo>
                    <a:pt x="6872478" y="1176782"/>
                  </a:lnTo>
                  <a:cubicBezTo>
                    <a:pt x="6872478" y="1240917"/>
                    <a:pt x="6820027" y="1292860"/>
                    <a:pt x="6755511" y="1292860"/>
                  </a:cubicBezTo>
                  <a:lnTo>
                    <a:pt x="6755511" y="1286510"/>
                  </a:lnTo>
                  <a:lnTo>
                    <a:pt x="6755511" y="1292860"/>
                  </a:lnTo>
                  <a:lnTo>
                    <a:pt x="116967" y="1292860"/>
                  </a:lnTo>
                  <a:lnTo>
                    <a:pt x="116967" y="1286510"/>
                  </a:lnTo>
                  <a:lnTo>
                    <a:pt x="116967" y="1292860"/>
                  </a:lnTo>
                  <a:cubicBezTo>
                    <a:pt x="52451" y="1292860"/>
                    <a:pt x="0" y="1240917"/>
                    <a:pt x="0" y="1176782"/>
                  </a:cubicBezTo>
                  <a:lnTo>
                    <a:pt x="0" y="116078"/>
                  </a:lnTo>
                  <a:lnTo>
                    <a:pt x="6350" y="116078"/>
                  </a:lnTo>
                  <a:lnTo>
                    <a:pt x="0" y="116078"/>
                  </a:lnTo>
                  <a:moveTo>
                    <a:pt x="12700" y="116078"/>
                  </a:moveTo>
                  <a:lnTo>
                    <a:pt x="12700" y="1176782"/>
                  </a:lnTo>
                  <a:lnTo>
                    <a:pt x="6350" y="1176782"/>
                  </a:lnTo>
                  <a:lnTo>
                    <a:pt x="12700" y="1176782"/>
                  </a:lnTo>
                  <a:cubicBezTo>
                    <a:pt x="12700" y="1233805"/>
                    <a:pt x="59309" y="1280160"/>
                    <a:pt x="116967" y="1280160"/>
                  </a:cubicBezTo>
                  <a:lnTo>
                    <a:pt x="6755511" y="1280160"/>
                  </a:lnTo>
                  <a:cubicBezTo>
                    <a:pt x="6813169" y="1280160"/>
                    <a:pt x="6859778" y="1233805"/>
                    <a:pt x="6859778" y="1176782"/>
                  </a:cubicBezTo>
                  <a:lnTo>
                    <a:pt x="6859778" y="116078"/>
                  </a:lnTo>
                  <a:cubicBezTo>
                    <a:pt x="6859778" y="59055"/>
                    <a:pt x="6813169" y="12700"/>
                    <a:pt x="6755511" y="12700"/>
                  </a:cubicBezTo>
                  <a:lnTo>
                    <a:pt x="116967" y="12700"/>
                  </a:lnTo>
                  <a:lnTo>
                    <a:pt x="116967" y="6350"/>
                  </a:lnTo>
                  <a:lnTo>
                    <a:pt x="116967" y="12700"/>
                  </a:lnTo>
                  <a:cubicBezTo>
                    <a:pt x="59309" y="12700"/>
                    <a:pt x="12700" y="59055"/>
                    <a:pt x="12700" y="116078"/>
                  </a:cubicBezTo>
                  <a:close/>
                </a:path>
              </a:pathLst>
            </a:custGeom>
            <a:solidFill>
              <a:srgbClr val="FFE082"/>
            </a:solidFill>
          </p:spPr>
        </p:sp>
      </p:grpSp>
      <p:grpSp>
        <p:nvGrpSpPr>
          <p:cNvPr name="Group 286" id="286"/>
          <p:cNvGrpSpPr/>
          <p:nvPr/>
        </p:nvGrpSpPr>
        <p:grpSpPr>
          <a:xfrm rot="0">
            <a:off x="12685928" y="6405372"/>
            <a:ext cx="4870552" cy="219456"/>
            <a:chOff x="0" y="0"/>
            <a:chExt cx="6494069" cy="292608"/>
          </a:xfrm>
        </p:grpSpPr>
        <p:sp>
          <p:nvSpPr>
            <p:cNvPr name="Freeform 287" id="287"/>
            <p:cNvSpPr/>
            <p:nvPr/>
          </p:nvSpPr>
          <p:spPr>
            <a:xfrm flipH="false" flipV="false" rot="0">
              <a:off x="0" y="0"/>
              <a:ext cx="6494068" cy="292608"/>
            </a:xfrm>
            <a:custGeom>
              <a:avLst/>
              <a:gdLst/>
              <a:ahLst/>
              <a:cxnLst/>
              <a:rect r="r" b="b" t="t" l="l"/>
              <a:pathLst>
                <a:path h="292608" w="6494068">
                  <a:moveTo>
                    <a:pt x="0" y="0"/>
                  </a:moveTo>
                  <a:lnTo>
                    <a:pt x="6494068" y="0"/>
                  </a:lnTo>
                  <a:lnTo>
                    <a:pt x="6494068" y="292608"/>
                  </a:lnTo>
                  <a:lnTo>
                    <a:pt x="0" y="292608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382446" r="0" b="-382446"/>
              </a:stretch>
            </a:blipFill>
          </p:spPr>
        </p:sp>
        <p:sp>
          <p:nvSpPr>
            <p:cNvPr name="TextBox 288" id="288"/>
            <p:cNvSpPr txBox="true"/>
            <p:nvPr/>
          </p:nvSpPr>
          <p:spPr>
            <a:xfrm>
              <a:off x="0" y="-9525"/>
              <a:ext cx="6494069" cy="302133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1260"/>
                </a:lnSpc>
              </a:pPr>
              <a:r>
                <a:rPr lang="en-US" sz="1050" b="true">
                  <a:solidFill>
                    <a:srgbClr val="1A3A4A"/>
                  </a:solidFill>
                  <a:latin typeface="Arial Bold"/>
                  <a:ea typeface="Arial Bold"/>
                  <a:cs typeface="Arial Bold"/>
                  <a:sym typeface="Arial Bold"/>
                </a:rPr>
                <a:t>Blocker 3:</a:t>
              </a:r>
            </a:p>
          </p:txBody>
        </p:sp>
      </p:grpSp>
      <p:grpSp>
        <p:nvGrpSpPr>
          <p:cNvPr name="Group 289" id="289"/>
          <p:cNvGrpSpPr/>
          <p:nvPr/>
        </p:nvGrpSpPr>
        <p:grpSpPr>
          <a:xfrm rot="0">
            <a:off x="12685928" y="6624828"/>
            <a:ext cx="1371600" cy="192024"/>
            <a:chOff x="0" y="0"/>
            <a:chExt cx="1828800" cy="256032"/>
          </a:xfrm>
        </p:grpSpPr>
        <p:sp>
          <p:nvSpPr>
            <p:cNvPr name="Freeform 290" id="290"/>
            <p:cNvSpPr/>
            <p:nvPr/>
          </p:nvSpPr>
          <p:spPr>
            <a:xfrm flipH="false" flipV="false" rot="0">
              <a:off x="0" y="0"/>
              <a:ext cx="1828800" cy="256032"/>
            </a:xfrm>
            <a:custGeom>
              <a:avLst/>
              <a:gdLst/>
              <a:ahLst/>
              <a:cxnLst/>
              <a:rect r="r" b="b" t="t" l="l"/>
              <a:pathLst>
                <a:path h="256032" w="1828800">
                  <a:moveTo>
                    <a:pt x="0" y="0"/>
                  </a:moveTo>
                  <a:lnTo>
                    <a:pt x="1828800" y="0"/>
                  </a:lnTo>
                  <a:lnTo>
                    <a:pt x="1828800" y="256032"/>
                  </a:lnTo>
                  <a:lnTo>
                    <a:pt x="0" y="256032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89178" r="0" b="-89178"/>
              </a:stretch>
            </a:blipFill>
          </p:spPr>
        </p:sp>
        <p:sp>
          <p:nvSpPr>
            <p:cNvPr name="TextBox 291" id="291"/>
            <p:cNvSpPr txBox="true"/>
            <p:nvPr/>
          </p:nvSpPr>
          <p:spPr>
            <a:xfrm>
              <a:off x="0" y="-9525"/>
              <a:ext cx="1828800" cy="265557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1080"/>
                </a:lnSpc>
              </a:pPr>
              <a:r>
                <a:rPr lang="en-US" sz="900">
                  <a:solidFill>
                    <a:srgbClr val="6B8A9A"/>
                  </a:solidFill>
                  <a:latin typeface="Arial"/>
                  <a:ea typeface="Arial"/>
                  <a:cs typeface="Arial"/>
                  <a:sym typeface="Arial"/>
                </a:rPr>
                <a:t>Owner:</a:t>
              </a:r>
            </a:p>
          </p:txBody>
        </p:sp>
      </p:grpSp>
      <p:grpSp>
        <p:nvGrpSpPr>
          <p:cNvPr name="Group 292" id="292"/>
          <p:cNvGrpSpPr/>
          <p:nvPr/>
        </p:nvGrpSpPr>
        <p:grpSpPr>
          <a:xfrm rot="0">
            <a:off x="13987043" y="6760083"/>
            <a:ext cx="3434182" cy="3810"/>
            <a:chOff x="0" y="0"/>
            <a:chExt cx="4578909" cy="5080"/>
          </a:xfrm>
        </p:grpSpPr>
        <p:sp>
          <p:nvSpPr>
            <p:cNvPr name="Freeform 293" id="293"/>
            <p:cNvSpPr/>
            <p:nvPr/>
          </p:nvSpPr>
          <p:spPr>
            <a:xfrm flipH="false" flipV="false" rot="0">
              <a:off x="2540" y="0"/>
              <a:ext cx="4573778" cy="5080"/>
            </a:xfrm>
            <a:custGeom>
              <a:avLst/>
              <a:gdLst/>
              <a:ahLst/>
              <a:cxnLst/>
              <a:rect r="r" b="b" t="t" l="l"/>
              <a:pathLst>
                <a:path h="5080" w="4573778">
                  <a:moveTo>
                    <a:pt x="25400" y="0"/>
                  </a:moveTo>
                  <a:lnTo>
                    <a:pt x="38100" y="0"/>
                  </a:lnTo>
                  <a:lnTo>
                    <a:pt x="38100" y="5080"/>
                  </a:lnTo>
                  <a:lnTo>
                    <a:pt x="25400" y="5080"/>
                  </a:lnTo>
                  <a:close/>
                  <a:moveTo>
                    <a:pt x="50800" y="5080"/>
                  </a:moveTo>
                  <a:lnTo>
                    <a:pt x="63500" y="5080"/>
                  </a:lnTo>
                  <a:lnTo>
                    <a:pt x="50800" y="5080"/>
                  </a:lnTo>
                  <a:close/>
                  <a:moveTo>
                    <a:pt x="76200" y="5080"/>
                  </a:moveTo>
                  <a:lnTo>
                    <a:pt x="88900" y="5080"/>
                  </a:lnTo>
                  <a:lnTo>
                    <a:pt x="76200" y="5080"/>
                  </a:lnTo>
                  <a:close/>
                  <a:moveTo>
                    <a:pt x="101600" y="5080"/>
                  </a:moveTo>
                  <a:lnTo>
                    <a:pt x="114300" y="5080"/>
                  </a:lnTo>
                  <a:lnTo>
                    <a:pt x="101600" y="5080"/>
                  </a:lnTo>
                  <a:close/>
                  <a:moveTo>
                    <a:pt x="127000" y="5080"/>
                  </a:moveTo>
                  <a:lnTo>
                    <a:pt x="139700" y="5080"/>
                  </a:lnTo>
                  <a:lnTo>
                    <a:pt x="127000" y="5080"/>
                  </a:lnTo>
                  <a:close/>
                  <a:moveTo>
                    <a:pt x="152400" y="5080"/>
                  </a:moveTo>
                  <a:lnTo>
                    <a:pt x="165100" y="5080"/>
                  </a:lnTo>
                  <a:lnTo>
                    <a:pt x="152400" y="5080"/>
                  </a:lnTo>
                  <a:close/>
                  <a:moveTo>
                    <a:pt x="177800" y="5080"/>
                  </a:moveTo>
                  <a:lnTo>
                    <a:pt x="190500" y="5080"/>
                  </a:lnTo>
                  <a:lnTo>
                    <a:pt x="177800" y="5080"/>
                  </a:lnTo>
                  <a:close/>
                  <a:moveTo>
                    <a:pt x="203200" y="5080"/>
                  </a:moveTo>
                  <a:lnTo>
                    <a:pt x="215900" y="5080"/>
                  </a:lnTo>
                  <a:lnTo>
                    <a:pt x="203200" y="5080"/>
                  </a:lnTo>
                  <a:close/>
                  <a:moveTo>
                    <a:pt x="228600" y="5080"/>
                  </a:moveTo>
                  <a:lnTo>
                    <a:pt x="241300" y="5080"/>
                  </a:lnTo>
                  <a:lnTo>
                    <a:pt x="228600" y="5080"/>
                  </a:lnTo>
                  <a:close/>
                  <a:moveTo>
                    <a:pt x="254000" y="5080"/>
                  </a:moveTo>
                  <a:lnTo>
                    <a:pt x="266700" y="5080"/>
                  </a:lnTo>
                  <a:lnTo>
                    <a:pt x="254000" y="5080"/>
                  </a:lnTo>
                  <a:close/>
                  <a:moveTo>
                    <a:pt x="279400" y="5080"/>
                  </a:moveTo>
                  <a:lnTo>
                    <a:pt x="292100" y="5080"/>
                  </a:lnTo>
                  <a:lnTo>
                    <a:pt x="279400" y="5080"/>
                  </a:lnTo>
                  <a:close/>
                  <a:moveTo>
                    <a:pt x="304800" y="5080"/>
                  </a:moveTo>
                  <a:lnTo>
                    <a:pt x="317500" y="5080"/>
                  </a:lnTo>
                  <a:lnTo>
                    <a:pt x="304800" y="5080"/>
                  </a:lnTo>
                  <a:close/>
                  <a:moveTo>
                    <a:pt x="330200" y="5080"/>
                  </a:moveTo>
                  <a:lnTo>
                    <a:pt x="342900" y="5080"/>
                  </a:lnTo>
                  <a:lnTo>
                    <a:pt x="330200" y="5080"/>
                  </a:lnTo>
                  <a:close/>
                  <a:moveTo>
                    <a:pt x="355600" y="5080"/>
                  </a:moveTo>
                  <a:lnTo>
                    <a:pt x="368300" y="5080"/>
                  </a:lnTo>
                  <a:lnTo>
                    <a:pt x="355600" y="5080"/>
                  </a:lnTo>
                  <a:close/>
                  <a:moveTo>
                    <a:pt x="381000" y="5080"/>
                  </a:moveTo>
                  <a:lnTo>
                    <a:pt x="393700" y="5080"/>
                  </a:lnTo>
                  <a:lnTo>
                    <a:pt x="381000" y="5080"/>
                  </a:lnTo>
                  <a:close/>
                  <a:moveTo>
                    <a:pt x="406400" y="5080"/>
                  </a:moveTo>
                  <a:lnTo>
                    <a:pt x="419100" y="5080"/>
                  </a:lnTo>
                  <a:lnTo>
                    <a:pt x="406400" y="5080"/>
                  </a:lnTo>
                  <a:close/>
                  <a:moveTo>
                    <a:pt x="431800" y="5080"/>
                  </a:moveTo>
                  <a:lnTo>
                    <a:pt x="444500" y="5080"/>
                  </a:lnTo>
                  <a:lnTo>
                    <a:pt x="431800" y="5080"/>
                  </a:lnTo>
                  <a:close/>
                  <a:moveTo>
                    <a:pt x="457200" y="5080"/>
                  </a:moveTo>
                  <a:lnTo>
                    <a:pt x="469900" y="5080"/>
                  </a:lnTo>
                  <a:lnTo>
                    <a:pt x="457200" y="5080"/>
                  </a:lnTo>
                  <a:close/>
                  <a:moveTo>
                    <a:pt x="482600" y="5080"/>
                  </a:moveTo>
                  <a:lnTo>
                    <a:pt x="495300" y="5080"/>
                  </a:lnTo>
                  <a:lnTo>
                    <a:pt x="482600" y="5080"/>
                  </a:lnTo>
                  <a:close/>
                  <a:moveTo>
                    <a:pt x="508000" y="5080"/>
                  </a:moveTo>
                  <a:lnTo>
                    <a:pt x="520700" y="5080"/>
                  </a:lnTo>
                  <a:lnTo>
                    <a:pt x="508000" y="5080"/>
                  </a:lnTo>
                  <a:close/>
                  <a:moveTo>
                    <a:pt x="533400" y="5080"/>
                  </a:moveTo>
                  <a:lnTo>
                    <a:pt x="546100" y="5080"/>
                  </a:lnTo>
                  <a:lnTo>
                    <a:pt x="533400" y="5080"/>
                  </a:lnTo>
                  <a:close/>
                  <a:moveTo>
                    <a:pt x="558800" y="5080"/>
                  </a:moveTo>
                  <a:lnTo>
                    <a:pt x="571500" y="5080"/>
                  </a:lnTo>
                  <a:lnTo>
                    <a:pt x="558800" y="5080"/>
                  </a:lnTo>
                  <a:close/>
                  <a:moveTo>
                    <a:pt x="584200" y="5080"/>
                  </a:moveTo>
                  <a:lnTo>
                    <a:pt x="596900" y="5080"/>
                  </a:lnTo>
                  <a:lnTo>
                    <a:pt x="584200" y="5080"/>
                  </a:lnTo>
                  <a:close/>
                  <a:moveTo>
                    <a:pt x="609600" y="5080"/>
                  </a:moveTo>
                  <a:lnTo>
                    <a:pt x="622300" y="5080"/>
                  </a:lnTo>
                  <a:lnTo>
                    <a:pt x="609600" y="5080"/>
                  </a:lnTo>
                  <a:close/>
                  <a:moveTo>
                    <a:pt x="635000" y="5080"/>
                  </a:moveTo>
                  <a:lnTo>
                    <a:pt x="647700" y="5080"/>
                  </a:lnTo>
                  <a:lnTo>
                    <a:pt x="635000" y="5080"/>
                  </a:lnTo>
                  <a:close/>
                  <a:moveTo>
                    <a:pt x="660400" y="5080"/>
                  </a:moveTo>
                  <a:lnTo>
                    <a:pt x="673100" y="5080"/>
                  </a:lnTo>
                  <a:lnTo>
                    <a:pt x="660400" y="5080"/>
                  </a:lnTo>
                  <a:close/>
                  <a:moveTo>
                    <a:pt x="685800" y="5080"/>
                  </a:moveTo>
                  <a:lnTo>
                    <a:pt x="698500" y="5080"/>
                  </a:lnTo>
                  <a:lnTo>
                    <a:pt x="685800" y="5080"/>
                  </a:lnTo>
                  <a:close/>
                  <a:moveTo>
                    <a:pt x="711200" y="5080"/>
                  </a:moveTo>
                  <a:lnTo>
                    <a:pt x="723900" y="5080"/>
                  </a:lnTo>
                  <a:lnTo>
                    <a:pt x="711200" y="5080"/>
                  </a:lnTo>
                  <a:close/>
                  <a:moveTo>
                    <a:pt x="736600" y="5080"/>
                  </a:moveTo>
                  <a:lnTo>
                    <a:pt x="749300" y="5080"/>
                  </a:lnTo>
                  <a:lnTo>
                    <a:pt x="736600" y="5080"/>
                  </a:lnTo>
                  <a:close/>
                  <a:moveTo>
                    <a:pt x="762000" y="5080"/>
                  </a:moveTo>
                  <a:lnTo>
                    <a:pt x="774700" y="5080"/>
                  </a:lnTo>
                  <a:lnTo>
                    <a:pt x="762000" y="5080"/>
                  </a:lnTo>
                  <a:close/>
                  <a:moveTo>
                    <a:pt x="787400" y="5080"/>
                  </a:moveTo>
                  <a:lnTo>
                    <a:pt x="800100" y="5080"/>
                  </a:lnTo>
                  <a:lnTo>
                    <a:pt x="787400" y="5080"/>
                  </a:lnTo>
                  <a:close/>
                  <a:moveTo>
                    <a:pt x="812800" y="5080"/>
                  </a:moveTo>
                  <a:lnTo>
                    <a:pt x="825500" y="5080"/>
                  </a:lnTo>
                  <a:lnTo>
                    <a:pt x="812800" y="5080"/>
                  </a:lnTo>
                  <a:close/>
                  <a:moveTo>
                    <a:pt x="838200" y="5080"/>
                  </a:moveTo>
                  <a:lnTo>
                    <a:pt x="850900" y="5080"/>
                  </a:lnTo>
                  <a:lnTo>
                    <a:pt x="838200" y="5080"/>
                  </a:lnTo>
                  <a:close/>
                  <a:moveTo>
                    <a:pt x="863600" y="5080"/>
                  </a:moveTo>
                  <a:lnTo>
                    <a:pt x="876300" y="5080"/>
                  </a:lnTo>
                  <a:lnTo>
                    <a:pt x="863600" y="5080"/>
                  </a:lnTo>
                  <a:close/>
                  <a:moveTo>
                    <a:pt x="889000" y="5080"/>
                  </a:moveTo>
                  <a:lnTo>
                    <a:pt x="901700" y="5080"/>
                  </a:lnTo>
                  <a:lnTo>
                    <a:pt x="889000" y="5080"/>
                  </a:lnTo>
                  <a:close/>
                  <a:moveTo>
                    <a:pt x="914400" y="5080"/>
                  </a:moveTo>
                  <a:lnTo>
                    <a:pt x="927100" y="5080"/>
                  </a:lnTo>
                  <a:lnTo>
                    <a:pt x="914400" y="5080"/>
                  </a:lnTo>
                  <a:close/>
                  <a:moveTo>
                    <a:pt x="939800" y="5080"/>
                  </a:moveTo>
                  <a:lnTo>
                    <a:pt x="952500" y="5080"/>
                  </a:lnTo>
                  <a:lnTo>
                    <a:pt x="939800" y="5080"/>
                  </a:lnTo>
                  <a:close/>
                  <a:moveTo>
                    <a:pt x="965200" y="5080"/>
                  </a:moveTo>
                  <a:lnTo>
                    <a:pt x="977900" y="5080"/>
                  </a:lnTo>
                  <a:lnTo>
                    <a:pt x="965200" y="5080"/>
                  </a:lnTo>
                  <a:close/>
                  <a:moveTo>
                    <a:pt x="990600" y="5080"/>
                  </a:moveTo>
                  <a:lnTo>
                    <a:pt x="1003300" y="5080"/>
                  </a:lnTo>
                  <a:lnTo>
                    <a:pt x="990600" y="5080"/>
                  </a:lnTo>
                  <a:close/>
                  <a:moveTo>
                    <a:pt x="1016000" y="5080"/>
                  </a:moveTo>
                  <a:lnTo>
                    <a:pt x="1028700" y="5080"/>
                  </a:lnTo>
                  <a:lnTo>
                    <a:pt x="1016000" y="5080"/>
                  </a:lnTo>
                  <a:close/>
                  <a:moveTo>
                    <a:pt x="1041400" y="5080"/>
                  </a:moveTo>
                  <a:lnTo>
                    <a:pt x="1054100" y="5080"/>
                  </a:lnTo>
                  <a:lnTo>
                    <a:pt x="1041400" y="5080"/>
                  </a:lnTo>
                  <a:close/>
                  <a:moveTo>
                    <a:pt x="1066800" y="5080"/>
                  </a:moveTo>
                  <a:lnTo>
                    <a:pt x="1079500" y="5080"/>
                  </a:lnTo>
                  <a:lnTo>
                    <a:pt x="1066800" y="5080"/>
                  </a:lnTo>
                  <a:close/>
                  <a:moveTo>
                    <a:pt x="1092200" y="5080"/>
                  </a:moveTo>
                  <a:lnTo>
                    <a:pt x="1104900" y="5080"/>
                  </a:lnTo>
                  <a:lnTo>
                    <a:pt x="1092200" y="5080"/>
                  </a:lnTo>
                  <a:close/>
                  <a:moveTo>
                    <a:pt x="1117600" y="5080"/>
                  </a:moveTo>
                  <a:lnTo>
                    <a:pt x="1130300" y="5080"/>
                  </a:lnTo>
                  <a:lnTo>
                    <a:pt x="1117600" y="5080"/>
                  </a:lnTo>
                  <a:close/>
                  <a:moveTo>
                    <a:pt x="1143000" y="5080"/>
                  </a:moveTo>
                  <a:lnTo>
                    <a:pt x="1155700" y="5080"/>
                  </a:lnTo>
                  <a:lnTo>
                    <a:pt x="1143000" y="5080"/>
                  </a:lnTo>
                  <a:close/>
                  <a:moveTo>
                    <a:pt x="1168400" y="5080"/>
                  </a:moveTo>
                  <a:lnTo>
                    <a:pt x="1181100" y="5080"/>
                  </a:lnTo>
                  <a:lnTo>
                    <a:pt x="1168400" y="5080"/>
                  </a:lnTo>
                  <a:close/>
                  <a:moveTo>
                    <a:pt x="1193800" y="5080"/>
                  </a:moveTo>
                  <a:lnTo>
                    <a:pt x="1206500" y="5080"/>
                  </a:lnTo>
                  <a:lnTo>
                    <a:pt x="1193800" y="5080"/>
                  </a:lnTo>
                  <a:close/>
                  <a:moveTo>
                    <a:pt x="1219200" y="5080"/>
                  </a:moveTo>
                  <a:lnTo>
                    <a:pt x="1231900" y="5080"/>
                  </a:lnTo>
                  <a:lnTo>
                    <a:pt x="1219200" y="5080"/>
                  </a:lnTo>
                  <a:close/>
                  <a:moveTo>
                    <a:pt x="1244600" y="5080"/>
                  </a:moveTo>
                  <a:lnTo>
                    <a:pt x="1257300" y="5080"/>
                  </a:lnTo>
                  <a:lnTo>
                    <a:pt x="1244600" y="5080"/>
                  </a:lnTo>
                  <a:close/>
                  <a:moveTo>
                    <a:pt x="1270000" y="5080"/>
                  </a:moveTo>
                  <a:lnTo>
                    <a:pt x="1282700" y="5080"/>
                  </a:lnTo>
                  <a:lnTo>
                    <a:pt x="1270000" y="5080"/>
                  </a:lnTo>
                  <a:close/>
                  <a:moveTo>
                    <a:pt x="1295400" y="5080"/>
                  </a:moveTo>
                  <a:lnTo>
                    <a:pt x="1308100" y="5080"/>
                  </a:lnTo>
                  <a:lnTo>
                    <a:pt x="1295400" y="5080"/>
                  </a:lnTo>
                  <a:close/>
                  <a:moveTo>
                    <a:pt x="1320800" y="5080"/>
                  </a:moveTo>
                  <a:lnTo>
                    <a:pt x="1333500" y="5080"/>
                  </a:lnTo>
                  <a:lnTo>
                    <a:pt x="1320800" y="5080"/>
                  </a:lnTo>
                  <a:close/>
                  <a:moveTo>
                    <a:pt x="1346200" y="5080"/>
                  </a:moveTo>
                  <a:lnTo>
                    <a:pt x="1358900" y="5080"/>
                  </a:lnTo>
                  <a:lnTo>
                    <a:pt x="1346200" y="5080"/>
                  </a:lnTo>
                  <a:close/>
                  <a:moveTo>
                    <a:pt x="1371600" y="5080"/>
                  </a:moveTo>
                  <a:lnTo>
                    <a:pt x="1384300" y="5080"/>
                  </a:lnTo>
                  <a:lnTo>
                    <a:pt x="1371600" y="5080"/>
                  </a:lnTo>
                  <a:close/>
                  <a:moveTo>
                    <a:pt x="1397000" y="5080"/>
                  </a:moveTo>
                  <a:lnTo>
                    <a:pt x="1409700" y="5080"/>
                  </a:lnTo>
                  <a:lnTo>
                    <a:pt x="1397000" y="5080"/>
                  </a:lnTo>
                  <a:close/>
                  <a:moveTo>
                    <a:pt x="1422400" y="5080"/>
                  </a:moveTo>
                  <a:lnTo>
                    <a:pt x="1435100" y="5080"/>
                  </a:lnTo>
                  <a:lnTo>
                    <a:pt x="1422400" y="5080"/>
                  </a:lnTo>
                  <a:close/>
                  <a:moveTo>
                    <a:pt x="1447800" y="5080"/>
                  </a:moveTo>
                  <a:lnTo>
                    <a:pt x="1460500" y="5080"/>
                  </a:lnTo>
                  <a:lnTo>
                    <a:pt x="1447800" y="5080"/>
                  </a:lnTo>
                  <a:close/>
                  <a:moveTo>
                    <a:pt x="1473200" y="5080"/>
                  </a:moveTo>
                  <a:lnTo>
                    <a:pt x="1485900" y="5080"/>
                  </a:lnTo>
                  <a:lnTo>
                    <a:pt x="1473200" y="5080"/>
                  </a:lnTo>
                  <a:close/>
                  <a:moveTo>
                    <a:pt x="1498600" y="5080"/>
                  </a:moveTo>
                  <a:lnTo>
                    <a:pt x="1511300" y="5080"/>
                  </a:lnTo>
                  <a:lnTo>
                    <a:pt x="1498600" y="5080"/>
                  </a:lnTo>
                  <a:close/>
                  <a:moveTo>
                    <a:pt x="1524000" y="5080"/>
                  </a:moveTo>
                  <a:lnTo>
                    <a:pt x="1536700" y="5080"/>
                  </a:lnTo>
                  <a:lnTo>
                    <a:pt x="1524000" y="5080"/>
                  </a:lnTo>
                  <a:close/>
                  <a:moveTo>
                    <a:pt x="1549400" y="5080"/>
                  </a:moveTo>
                  <a:lnTo>
                    <a:pt x="1562100" y="5080"/>
                  </a:lnTo>
                  <a:lnTo>
                    <a:pt x="1549400" y="5080"/>
                  </a:lnTo>
                  <a:close/>
                  <a:moveTo>
                    <a:pt x="1574800" y="5080"/>
                  </a:moveTo>
                  <a:lnTo>
                    <a:pt x="1587500" y="5080"/>
                  </a:lnTo>
                  <a:lnTo>
                    <a:pt x="1574800" y="5080"/>
                  </a:lnTo>
                  <a:close/>
                  <a:moveTo>
                    <a:pt x="1600200" y="5080"/>
                  </a:moveTo>
                  <a:lnTo>
                    <a:pt x="1612900" y="5080"/>
                  </a:lnTo>
                  <a:lnTo>
                    <a:pt x="1600200" y="5080"/>
                  </a:lnTo>
                  <a:close/>
                  <a:moveTo>
                    <a:pt x="1625600" y="5080"/>
                  </a:moveTo>
                  <a:lnTo>
                    <a:pt x="1638300" y="5080"/>
                  </a:lnTo>
                  <a:lnTo>
                    <a:pt x="1625600" y="5080"/>
                  </a:lnTo>
                  <a:close/>
                  <a:moveTo>
                    <a:pt x="1651000" y="5080"/>
                  </a:moveTo>
                  <a:lnTo>
                    <a:pt x="1663700" y="5080"/>
                  </a:lnTo>
                  <a:lnTo>
                    <a:pt x="1651000" y="5080"/>
                  </a:lnTo>
                  <a:close/>
                  <a:moveTo>
                    <a:pt x="1676400" y="5080"/>
                  </a:moveTo>
                  <a:lnTo>
                    <a:pt x="1689100" y="5080"/>
                  </a:lnTo>
                  <a:lnTo>
                    <a:pt x="1676400" y="5080"/>
                  </a:lnTo>
                  <a:close/>
                  <a:moveTo>
                    <a:pt x="1701800" y="5080"/>
                  </a:moveTo>
                  <a:lnTo>
                    <a:pt x="1714500" y="5080"/>
                  </a:lnTo>
                  <a:lnTo>
                    <a:pt x="1701800" y="5080"/>
                  </a:lnTo>
                  <a:close/>
                  <a:moveTo>
                    <a:pt x="1727200" y="5080"/>
                  </a:moveTo>
                  <a:lnTo>
                    <a:pt x="1739900" y="5080"/>
                  </a:lnTo>
                  <a:lnTo>
                    <a:pt x="1727200" y="5080"/>
                  </a:lnTo>
                  <a:close/>
                  <a:moveTo>
                    <a:pt x="1752600" y="5080"/>
                  </a:moveTo>
                  <a:lnTo>
                    <a:pt x="1765300" y="5080"/>
                  </a:lnTo>
                  <a:lnTo>
                    <a:pt x="1752600" y="5080"/>
                  </a:lnTo>
                  <a:close/>
                  <a:moveTo>
                    <a:pt x="1778000" y="5080"/>
                  </a:moveTo>
                  <a:lnTo>
                    <a:pt x="1790700" y="5080"/>
                  </a:lnTo>
                  <a:lnTo>
                    <a:pt x="1778000" y="5080"/>
                  </a:lnTo>
                  <a:close/>
                  <a:moveTo>
                    <a:pt x="1803400" y="5080"/>
                  </a:moveTo>
                  <a:lnTo>
                    <a:pt x="1816100" y="5080"/>
                  </a:lnTo>
                  <a:lnTo>
                    <a:pt x="1803400" y="5080"/>
                  </a:lnTo>
                  <a:close/>
                  <a:moveTo>
                    <a:pt x="1828800" y="5080"/>
                  </a:moveTo>
                  <a:lnTo>
                    <a:pt x="1841500" y="5080"/>
                  </a:lnTo>
                  <a:lnTo>
                    <a:pt x="1828800" y="5080"/>
                  </a:lnTo>
                  <a:close/>
                  <a:moveTo>
                    <a:pt x="1854200" y="5080"/>
                  </a:moveTo>
                  <a:lnTo>
                    <a:pt x="1866900" y="5080"/>
                  </a:lnTo>
                  <a:lnTo>
                    <a:pt x="1854200" y="5080"/>
                  </a:lnTo>
                  <a:close/>
                  <a:moveTo>
                    <a:pt x="1879600" y="5080"/>
                  </a:moveTo>
                  <a:lnTo>
                    <a:pt x="1892300" y="5080"/>
                  </a:lnTo>
                  <a:lnTo>
                    <a:pt x="1879600" y="5080"/>
                  </a:lnTo>
                  <a:close/>
                  <a:moveTo>
                    <a:pt x="1905000" y="5080"/>
                  </a:moveTo>
                  <a:lnTo>
                    <a:pt x="1917700" y="5080"/>
                  </a:lnTo>
                  <a:lnTo>
                    <a:pt x="1905000" y="5080"/>
                  </a:lnTo>
                  <a:close/>
                  <a:moveTo>
                    <a:pt x="1930400" y="5080"/>
                  </a:moveTo>
                  <a:lnTo>
                    <a:pt x="1943100" y="5080"/>
                  </a:lnTo>
                  <a:lnTo>
                    <a:pt x="1930400" y="5080"/>
                  </a:lnTo>
                  <a:close/>
                  <a:moveTo>
                    <a:pt x="1955800" y="5080"/>
                  </a:moveTo>
                  <a:lnTo>
                    <a:pt x="1968500" y="5080"/>
                  </a:lnTo>
                  <a:lnTo>
                    <a:pt x="1955800" y="5080"/>
                  </a:lnTo>
                  <a:close/>
                  <a:moveTo>
                    <a:pt x="1981200" y="5080"/>
                  </a:moveTo>
                  <a:lnTo>
                    <a:pt x="1993900" y="5080"/>
                  </a:lnTo>
                  <a:lnTo>
                    <a:pt x="1981200" y="5080"/>
                  </a:lnTo>
                  <a:close/>
                  <a:moveTo>
                    <a:pt x="2006600" y="5080"/>
                  </a:moveTo>
                  <a:lnTo>
                    <a:pt x="2019300" y="5080"/>
                  </a:lnTo>
                  <a:lnTo>
                    <a:pt x="2006600" y="5080"/>
                  </a:lnTo>
                  <a:close/>
                  <a:moveTo>
                    <a:pt x="2032000" y="5080"/>
                  </a:moveTo>
                  <a:lnTo>
                    <a:pt x="2044700" y="5080"/>
                  </a:lnTo>
                  <a:lnTo>
                    <a:pt x="2032000" y="5080"/>
                  </a:lnTo>
                  <a:close/>
                  <a:moveTo>
                    <a:pt x="2057400" y="5080"/>
                  </a:moveTo>
                  <a:lnTo>
                    <a:pt x="2070100" y="5080"/>
                  </a:lnTo>
                  <a:lnTo>
                    <a:pt x="2057400" y="5080"/>
                  </a:lnTo>
                  <a:close/>
                  <a:moveTo>
                    <a:pt x="2082800" y="5080"/>
                  </a:moveTo>
                  <a:lnTo>
                    <a:pt x="2095500" y="5080"/>
                  </a:lnTo>
                  <a:lnTo>
                    <a:pt x="2082800" y="5080"/>
                  </a:lnTo>
                  <a:close/>
                  <a:moveTo>
                    <a:pt x="2108200" y="5080"/>
                  </a:moveTo>
                  <a:lnTo>
                    <a:pt x="2120900" y="5080"/>
                  </a:lnTo>
                  <a:lnTo>
                    <a:pt x="2108200" y="5080"/>
                  </a:lnTo>
                  <a:close/>
                  <a:moveTo>
                    <a:pt x="2133600" y="5080"/>
                  </a:moveTo>
                  <a:lnTo>
                    <a:pt x="2146300" y="5080"/>
                  </a:lnTo>
                  <a:lnTo>
                    <a:pt x="2133600" y="5080"/>
                  </a:lnTo>
                  <a:close/>
                  <a:moveTo>
                    <a:pt x="2159000" y="5080"/>
                  </a:moveTo>
                  <a:lnTo>
                    <a:pt x="2171700" y="5080"/>
                  </a:lnTo>
                  <a:lnTo>
                    <a:pt x="2159000" y="5080"/>
                  </a:lnTo>
                  <a:close/>
                  <a:moveTo>
                    <a:pt x="2184400" y="5080"/>
                  </a:moveTo>
                  <a:lnTo>
                    <a:pt x="2197100" y="5080"/>
                  </a:lnTo>
                  <a:lnTo>
                    <a:pt x="2184400" y="5080"/>
                  </a:lnTo>
                  <a:close/>
                  <a:moveTo>
                    <a:pt x="2209800" y="5080"/>
                  </a:moveTo>
                  <a:lnTo>
                    <a:pt x="2222500" y="5080"/>
                  </a:lnTo>
                  <a:lnTo>
                    <a:pt x="2209800" y="5080"/>
                  </a:lnTo>
                  <a:close/>
                  <a:moveTo>
                    <a:pt x="2235200" y="5080"/>
                  </a:moveTo>
                  <a:lnTo>
                    <a:pt x="2247900" y="5080"/>
                  </a:lnTo>
                  <a:lnTo>
                    <a:pt x="2235200" y="5080"/>
                  </a:lnTo>
                  <a:close/>
                  <a:moveTo>
                    <a:pt x="2260600" y="5080"/>
                  </a:moveTo>
                  <a:lnTo>
                    <a:pt x="2273300" y="5080"/>
                  </a:lnTo>
                  <a:lnTo>
                    <a:pt x="2260600" y="5080"/>
                  </a:lnTo>
                  <a:close/>
                  <a:moveTo>
                    <a:pt x="2286000" y="5080"/>
                  </a:moveTo>
                  <a:lnTo>
                    <a:pt x="2298700" y="5080"/>
                  </a:lnTo>
                  <a:lnTo>
                    <a:pt x="2286000" y="5080"/>
                  </a:lnTo>
                  <a:close/>
                  <a:moveTo>
                    <a:pt x="2311400" y="5080"/>
                  </a:moveTo>
                  <a:lnTo>
                    <a:pt x="2324100" y="5080"/>
                  </a:lnTo>
                  <a:lnTo>
                    <a:pt x="2311400" y="5080"/>
                  </a:lnTo>
                  <a:close/>
                  <a:moveTo>
                    <a:pt x="2336800" y="5080"/>
                  </a:moveTo>
                  <a:lnTo>
                    <a:pt x="2349500" y="5080"/>
                  </a:lnTo>
                  <a:lnTo>
                    <a:pt x="2336800" y="5080"/>
                  </a:lnTo>
                  <a:close/>
                  <a:moveTo>
                    <a:pt x="2362200" y="5080"/>
                  </a:moveTo>
                  <a:lnTo>
                    <a:pt x="2374900" y="5080"/>
                  </a:lnTo>
                  <a:lnTo>
                    <a:pt x="2362200" y="5080"/>
                  </a:lnTo>
                  <a:close/>
                  <a:moveTo>
                    <a:pt x="2387600" y="5080"/>
                  </a:moveTo>
                  <a:lnTo>
                    <a:pt x="2400300" y="5080"/>
                  </a:lnTo>
                  <a:lnTo>
                    <a:pt x="2387600" y="5080"/>
                  </a:lnTo>
                  <a:close/>
                  <a:moveTo>
                    <a:pt x="2413000" y="5080"/>
                  </a:moveTo>
                  <a:lnTo>
                    <a:pt x="2425700" y="5080"/>
                  </a:lnTo>
                  <a:lnTo>
                    <a:pt x="2413000" y="5080"/>
                  </a:lnTo>
                  <a:close/>
                  <a:moveTo>
                    <a:pt x="2438400" y="5080"/>
                  </a:moveTo>
                  <a:lnTo>
                    <a:pt x="2451100" y="5080"/>
                  </a:lnTo>
                  <a:lnTo>
                    <a:pt x="2438400" y="5080"/>
                  </a:lnTo>
                  <a:close/>
                  <a:moveTo>
                    <a:pt x="2463800" y="5080"/>
                  </a:moveTo>
                  <a:lnTo>
                    <a:pt x="2476500" y="5080"/>
                  </a:lnTo>
                  <a:lnTo>
                    <a:pt x="2463800" y="5080"/>
                  </a:lnTo>
                  <a:close/>
                  <a:moveTo>
                    <a:pt x="2489200" y="5080"/>
                  </a:moveTo>
                  <a:lnTo>
                    <a:pt x="2501900" y="5080"/>
                  </a:lnTo>
                  <a:lnTo>
                    <a:pt x="2489200" y="5080"/>
                  </a:lnTo>
                  <a:close/>
                  <a:moveTo>
                    <a:pt x="2514600" y="5080"/>
                  </a:moveTo>
                  <a:lnTo>
                    <a:pt x="2527300" y="5080"/>
                  </a:lnTo>
                  <a:lnTo>
                    <a:pt x="2514600" y="5080"/>
                  </a:lnTo>
                  <a:close/>
                  <a:moveTo>
                    <a:pt x="2540000" y="5080"/>
                  </a:moveTo>
                  <a:lnTo>
                    <a:pt x="2552700" y="5080"/>
                  </a:lnTo>
                  <a:lnTo>
                    <a:pt x="2540000" y="5080"/>
                  </a:lnTo>
                  <a:close/>
                  <a:moveTo>
                    <a:pt x="2565400" y="5080"/>
                  </a:moveTo>
                  <a:lnTo>
                    <a:pt x="2578100" y="5080"/>
                  </a:lnTo>
                  <a:lnTo>
                    <a:pt x="2565400" y="5080"/>
                  </a:lnTo>
                  <a:close/>
                  <a:moveTo>
                    <a:pt x="2590800" y="5080"/>
                  </a:moveTo>
                  <a:lnTo>
                    <a:pt x="2603500" y="5080"/>
                  </a:lnTo>
                  <a:lnTo>
                    <a:pt x="2590800" y="5080"/>
                  </a:lnTo>
                  <a:close/>
                  <a:moveTo>
                    <a:pt x="2616200" y="5080"/>
                  </a:moveTo>
                  <a:lnTo>
                    <a:pt x="2628900" y="5080"/>
                  </a:lnTo>
                  <a:lnTo>
                    <a:pt x="2616200" y="5080"/>
                  </a:lnTo>
                  <a:close/>
                  <a:moveTo>
                    <a:pt x="2641600" y="5080"/>
                  </a:moveTo>
                  <a:lnTo>
                    <a:pt x="2654300" y="5080"/>
                  </a:lnTo>
                  <a:lnTo>
                    <a:pt x="2641600" y="5080"/>
                  </a:lnTo>
                  <a:close/>
                  <a:moveTo>
                    <a:pt x="2667000" y="5080"/>
                  </a:moveTo>
                  <a:lnTo>
                    <a:pt x="2679700" y="5080"/>
                  </a:lnTo>
                  <a:lnTo>
                    <a:pt x="2667000" y="5080"/>
                  </a:lnTo>
                  <a:close/>
                  <a:moveTo>
                    <a:pt x="2692400" y="5080"/>
                  </a:moveTo>
                  <a:lnTo>
                    <a:pt x="2705100" y="5080"/>
                  </a:lnTo>
                  <a:lnTo>
                    <a:pt x="2692400" y="5080"/>
                  </a:lnTo>
                  <a:close/>
                  <a:moveTo>
                    <a:pt x="2717800" y="5080"/>
                  </a:moveTo>
                  <a:lnTo>
                    <a:pt x="2730500" y="5080"/>
                  </a:lnTo>
                  <a:lnTo>
                    <a:pt x="2717800" y="5080"/>
                  </a:lnTo>
                  <a:close/>
                  <a:moveTo>
                    <a:pt x="2743200" y="5080"/>
                  </a:moveTo>
                  <a:lnTo>
                    <a:pt x="2755900" y="5080"/>
                  </a:lnTo>
                  <a:lnTo>
                    <a:pt x="2743200" y="5080"/>
                  </a:lnTo>
                  <a:close/>
                  <a:moveTo>
                    <a:pt x="2768600" y="5080"/>
                  </a:moveTo>
                  <a:lnTo>
                    <a:pt x="2781300" y="5080"/>
                  </a:lnTo>
                  <a:lnTo>
                    <a:pt x="2768600" y="5080"/>
                  </a:lnTo>
                  <a:close/>
                  <a:moveTo>
                    <a:pt x="2794000" y="5080"/>
                  </a:moveTo>
                  <a:lnTo>
                    <a:pt x="2806700" y="5080"/>
                  </a:lnTo>
                  <a:lnTo>
                    <a:pt x="2794000" y="5080"/>
                  </a:lnTo>
                  <a:close/>
                  <a:moveTo>
                    <a:pt x="2819400" y="5080"/>
                  </a:moveTo>
                  <a:lnTo>
                    <a:pt x="2832100" y="5080"/>
                  </a:lnTo>
                  <a:lnTo>
                    <a:pt x="2819400" y="5080"/>
                  </a:lnTo>
                  <a:close/>
                  <a:moveTo>
                    <a:pt x="2844800" y="5080"/>
                  </a:moveTo>
                  <a:lnTo>
                    <a:pt x="2857500" y="5080"/>
                  </a:lnTo>
                  <a:lnTo>
                    <a:pt x="2844800" y="5080"/>
                  </a:lnTo>
                  <a:close/>
                  <a:moveTo>
                    <a:pt x="2870200" y="5080"/>
                  </a:moveTo>
                  <a:lnTo>
                    <a:pt x="2882900" y="5080"/>
                  </a:lnTo>
                  <a:lnTo>
                    <a:pt x="2870200" y="5080"/>
                  </a:lnTo>
                  <a:close/>
                  <a:moveTo>
                    <a:pt x="2895600" y="5080"/>
                  </a:moveTo>
                  <a:lnTo>
                    <a:pt x="2908300" y="5080"/>
                  </a:lnTo>
                  <a:lnTo>
                    <a:pt x="2895600" y="5080"/>
                  </a:lnTo>
                  <a:close/>
                  <a:moveTo>
                    <a:pt x="2921000" y="5080"/>
                  </a:moveTo>
                  <a:lnTo>
                    <a:pt x="2933700" y="5080"/>
                  </a:lnTo>
                  <a:lnTo>
                    <a:pt x="2921000" y="5080"/>
                  </a:lnTo>
                  <a:close/>
                  <a:moveTo>
                    <a:pt x="2946400" y="5080"/>
                  </a:moveTo>
                  <a:lnTo>
                    <a:pt x="2959100" y="5080"/>
                  </a:lnTo>
                  <a:lnTo>
                    <a:pt x="2946400" y="5080"/>
                  </a:lnTo>
                  <a:close/>
                  <a:moveTo>
                    <a:pt x="2971800" y="5080"/>
                  </a:moveTo>
                  <a:lnTo>
                    <a:pt x="2984500" y="5080"/>
                  </a:lnTo>
                  <a:lnTo>
                    <a:pt x="2971800" y="5080"/>
                  </a:lnTo>
                  <a:close/>
                  <a:moveTo>
                    <a:pt x="2997200" y="5080"/>
                  </a:moveTo>
                  <a:lnTo>
                    <a:pt x="3009900" y="5080"/>
                  </a:lnTo>
                  <a:lnTo>
                    <a:pt x="2997200" y="5080"/>
                  </a:lnTo>
                  <a:close/>
                  <a:moveTo>
                    <a:pt x="3022600" y="5080"/>
                  </a:moveTo>
                  <a:lnTo>
                    <a:pt x="3035300" y="5080"/>
                  </a:lnTo>
                  <a:lnTo>
                    <a:pt x="3022600" y="5080"/>
                  </a:lnTo>
                  <a:close/>
                  <a:moveTo>
                    <a:pt x="3048000" y="5080"/>
                  </a:moveTo>
                  <a:lnTo>
                    <a:pt x="3060700" y="5080"/>
                  </a:lnTo>
                  <a:lnTo>
                    <a:pt x="3048000" y="5080"/>
                  </a:lnTo>
                  <a:close/>
                  <a:moveTo>
                    <a:pt x="3073400" y="5080"/>
                  </a:moveTo>
                  <a:lnTo>
                    <a:pt x="3086100" y="5080"/>
                  </a:lnTo>
                  <a:lnTo>
                    <a:pt x="3073400" y="5080"/>
                  </a:lnTo>
                  <a:close/>
                  <a:moveTo>
                    <a:pt x="3098800" y="5080"/>
                  </a:moveTo>
                  <a:lnTo>
                    <a:pt x="3111500" y="5080"/>
                  </a:lnTo>
                  <a:lnTo>
                    <a:pt x="3098800" y="5080"/>
                  </a:lnTo>
                  <a:close/>
                  <a:moveTo>
                    <a:pt x="3124200" y="5080"/>
                  </a:moveTo>
                  <a:lnTo>
                    <a:pt x="3136900" y="5080"/>
                  </a:lnTo>
                  <a:lnTo>
                    <a:pt x="3124200" y="5080"/>
                  </a:lnTo>
                  <a:close/>
                  <a:moveTo>
                    <a:pt x="3149600" y="5080"/>
                  </a:moveTo>
                  <a:lnTo>
                    <a:pt x="3162300" y="5080"/>
                  </a:lnTo>
                  <a:lnTo>
                    <a:pt x="3149600" y="5080"/>
                  </a:lnTo>
                  <a:close/>
                  <a:moveTo>
                    <a:pt x="3175000" y="5080"/>
                  </a:moveTo>
                  <a:lnTo>
                    <a:pt x="3187700" y="5080"/>
                  </a:lnTo>
                  <a:lnTo>
                    <a:pt x="3175000" y="5080"/>
                  </a:lnTo>
                  <a:close/>
                  <a:moveTo>
                    <a:pt x="3200400" y="5080"/>
                  </a:moveTo>
                  <a:lnTo>
                    <a:pt x="3213100" y="5080"/>
                  </a:lnTo>
                  <a:lnTo>
                    <a:pt x="3200400" y="5080"/>
                  </a:lnTo>
                  <a:close/>
                  <a:moveTo>
                    <a:pt x="3225800" y="5080"/>
                  </a:moveTo>
                  <a:lnTo>
                    <a:pt x="3238500" y="5080"/>
                  </a:lnTo>
                  <a:lnTo>
                    <a:pt x="3225800" y="5080"/>
                  </a:lnTo>
                  <a:close/>
                  <a:moveTo>
                    <a:pt x="3251200" y="5080"/>
                  </a:moveTo>
                  <a:lnTo>
                    <a:pt x="3263900" y="5080"/>
                  </a:lnTo>
                  <a:lnTo>
                    <a:pt x="3251200" y="5080"/>
                  </a:lnTo>
                  <a:close/>
                  <a:moveTo>
                    <a:pt x="3276600" y="5080"/>
                  </a:moveTo>
                  <a:lnTo>
                    <a:pt x="3289300" y="5080"/>
                  </a:lnTo>
                  <a:lnTo>
                    <a:pt x="3276600" y="5080"/>
                  </a:lnTo>
                  <a:close/>
                  <a:moveTo>
                    <a:pt x="3302000" y="5080"/>
                  </a:moveTo>
                  <a:lnTo>
                    <a:pt x="3314700" y="5080"/>
                  </a:lnTo>
                  <a:lnTo>
                    <a:pt x="3302000" y="5080"/>
                  </a:lnTo>
                  <a:close/>
                  <a:moveTo>
                    <a:pt x="3327400" y="5080"/>
                  </a:moveTo>
                  <a:lnTo>
                    <a:pt x="3340100" y="5080"/>
                  </a:lnTo>
                  <a:lnTo>
                    <a:pt x="3327400" y="5080"/>
                  </a:lnTo>
                  <a:close/>
                  <a:moveTo>
                    <a:pt x="3352800" y="5080"/>
                  </a:moveTo>
                  <a:lnTo>
                    <a:pt x="3365500" y="5080"/>
                  </a:lnTo>
                  <a:lnTo>
                    <a:pt x="3352800" y="5080"/>
                  </a:lnTo>
                  <a:close/>
                  <a:moveTo>
                    <a:pt x="3378200" y="5080"/>
                  </a:moveTo>
                  <a:lnTo>
                    <a:pt x="3390900" y="5080"/>
                  </a:lnTo>
                  <a:lnTo>
                    <a:pt x="3378200" y="5080"/>
                  </a:lnTo>
                  <a:close/>
                  <a:moveTo>
                    <a:pt x="3403600" y="5080"/>
                  </a:moveTo>
                  <a:lnTo>
                    <a:pt x="3416300" y="5080"/>
                  </a:lnTo>
                  <a:lnTo>
                    <a:pt x="3403600" y="5080"/>
                  </a:lnTo>
                  <a:close/>
                  <a:moveTo>
                    <a:pt x="3429000" y="5080"/>
                  </a:moveTo>
                  <a:lnTo>
                    <a:pt x="3441700" y="5080"/>
                  </a:lnTo>
                  <a:lnTo>
                    <a:pt x="3429000" y="5080"/>
                  </a:lnTo>
                  <a:close/>
                  <a:moveTo>
                    <a:pt x="3454400" y="5080"/>
                  </a:moveTo>
                  <a:lnTo>
                    <a:pt x="3467100" y="5080"/>
                  </a:lnTo>
                  <a:lnTo>
                    <a:pt x="3454400" y="5080"/>
                  </a:lnTo>
                  <a:close/>
                  <a:moveTo>
                    <a:pt x="3479800" y="5080"/>
                  </a:moveTo>
                  <a:lnTo>
                    <a:pt x="3492500" y="5080"/>
                  </a:lnTo>
                  <a:lnTo>
                    <a:pt x="3479800" y="5080"/>
                  </a:lnTo>
                  <a:close/>
                  <a:moveTo>
                    <a:pt x="3505200" y="5080"/>
                  </a:moveTo>
                  <a:lnTo>
                    <a:pt x="3517900" y="5080"/>
                  </a:lnTo>
                  <a:lnTo>
                    <a:pt x="3505200" y="5080"/>
                  </a:lnTo>
                  <a:close/>
                  <a:moveTo>
                    <a:pt x="3530600" y="5080"/>
                  </a:moveTo>
                  <a:lnTo>
                    <a:pt x="3543300" y="5080"/>
                  </a:lnTo>
                  <a:lnTo>
                    <a:pt x="3530600" y="5080"/>
                  </a:lnTo>
                  <a:close/>
                  <a:moveTo>
                    <a:pt x="3556000" y="5080"/>
                  </a:moveTo>
                  <a:lnTo>
                    <a:pt x="3568700" y="5080"/>
                  </a:lnTo>
                  <a:lnTo>
                    <a:pt x="3556000" y="5080"/>
                  </a:lnTo>
                  <a:close/>
                  <a:moveTo>
                    <a:pt x="3581400" y="5080"/>
                  </a:moveTo>
                  <a:lnTo>
                    <a:pt x="3594100" y="5080"/>
                  </a:lnTo>
                  <a:lnTo>
                    <a:pt x="3581400" y="5080"/>
                  </a:lnTo>
                  <a:close/>
                  <a:moveTo>
                    <a:pt x="3606800" y="5080"/>
                  </a:moveTo>
                  <a:lnTo>
                    <a:pt x="3619500" y="5080"/>
                  </a:lnTo>
                  <a:lnTo>
                    <a:pt x="3606800" y="5080"/>
                  </a:lnTo>
                  <a:close/>
                  <a:moveTo>
                    <a:pt x="3632200" y="5080"/>
                  </a:moveTo>
                  <a:lnTo>
                    <a:pt x="3644900" y="5080"/>
                  </a:lnTo>
                  <a:lnTo>
                    <a:pt x="3632200" y="5080"/>
                  </a:lnTo>
                  <a:close/>
                  <a:moveTo>
                    <a:pt x="3657600" y="5080"/>
                  </a:moveTo>
                  <a:lnTo>
                    <a:pt x="3670300" y="5080"/>
                  </a:lnTo>
                  <a:lnTo>
                    <a:pt x="3657600" y="5080"/>
                  </a:lnTo>
                  <a:close/>
                  <a:moveTo>
                    <a:pt x="3683000" y="5080"/>
                  </a:moveTo>
                  <a:lnTo>
                    <a:pt x="3695700" y="5080"/>
                  </a:lnTo>
                  <a:lnTo>
                    <a:pt x="3683000" y="5080"/>
                  </a:lnTo>
                  <a:close/>
                  <a:moveTo>
                    <a:pt x="3708400" y="5080"/>
                  </a:moveTo>
                  <a:lnTo>
                    <a:pt x="3721100" y="5080"/>
                  </a:lnTo>
                  <a:lnTo>
                    <a:pt x="3708400" y="5080"/>
                  </a:lnTo>
                  <a:close/>
                  <a:moveTo>
                    <a:pt x="3733800" y="5080"/>
                  </a:moveTo>
                  <a:lnTo>
                    <a:pt x="3746500" y="5080"/>
                  </a:lnTo>
                  <a:lnTo>
                    <a:pt x="3733800" y="5080"/>
                  </a:lnTo>
                  <a:close/>
                  <a:moveTo>
                    <a:pt x="3759200" y="5080"/>
                  </a:moveTo>
                  <a:lnTo>
                    <a:pt x="3771900" y="5080"/>
                  </a:lnTo>
                  <a:lnTo>
                    <a:pt x="3759200" y="5080"/>
                  </a:lnTo>
                  <a:close/>
                  <a:moveTo>
                    <a:pt x="3784600" y="5080"/>
                  </a:moveTo>
                  <a:lnTo>
                    <a:pt x="3797300" y="5080"/>
                  </a:lnTo>
                  <a:lnTo>
                    <a:pt x="3784600" y="5080"/>
                  </a:lnTo>
                  <a:close/>
                  <a:moveTo>
                    <a:pt x="3810000" y="5080"/>
                  </a:moveTo>
                  <a:lnTo>
                    <a:pt x="3822700" y="5080"/>
                  </a:lnTo>
                  <a:lnTo>
                    <a:pt x="3810000" y="5080"/>
                  </a:lnTo>
                  <a:close/>
                  <a:moveTo>
                    <a:pt x="3835400" y="5080"/>
                  </a:moveTo>
                  <a:lnTo>
                    <a:pt x="3848100" y="5080"/>
                  </a:lnTo>
                  <a:lnTo>
                    <a:pt x="3835400" y="5080"/>
                  </a:lnTo>
                  <a:close/>
                  <a:moveTo>
                    <a:pt x="3860800" y="5080"/>
                  </a:moveTo>
                  <a:lnTo>
                    <a:pt x="3873500" y="5080"/>
                  </a:lnTo>
                  <a:lnTo>
                    <a:pt x="3860800" y="5080"/>
                  </a:lnTo>
                  <a:close/>
                  <a:moveTo>
                    <a:pt x="3886200" y="5080"/>
                  </a:moveTo>
                  <a:lnTo>
                    <a:pt x="3898900" y="5080"/>
                  </a:lnTo>
                  <a:lnTo>
                    <a:pt x="3886200" y="5080"/>
                  </a:lnTo>
                  <a:close/>
                  <a:moveTo>
                    <a:pt x="3911600" y="5080"/>
                  </a:moveTo>
                  <a:lnTo>
                    <a:pt x="3924300" y="5080"/>
                  </a:lnTo>
                  <a:lnTo>
                    <a:pt x="3911600" y="5080"/>
                  </a:lnTo>
                  <a:close/>
                  <a:moveTo>
                    <a:pt x="3937000" y="5080"/>
                  </a:moveTo>
                  <a:lnTo>
                    <a:pt x="3949700" y="5080"/>
                  </a:lnTo>
                  <a:lnTo>
                    <a:pt x="3937000" y="5080"/>
                  </a:lnTo>
                  <a:close/>
                  <a:moveTo>
                    <a:pt x="3962400" y="5080"/>
                  </a:moveTo>
                  <a:lnTo>
                    <a:pt x="3975100" y="5080"/>
                  </a:lnTo>
                  <a:lnTo>
                    <a:pt x="3962400" y="5080"/>
                  </a:lnTo>
                  <a:close/>
                  <a:moveTo>
                    <a:pt x="3987800" y="5080"/>
                  </a:moveTo>
                  <a:lnTo>
                    <a:pt x="4000500" y="5080"/>
                  </a:lnTo>
                  <a:lnTo>
                    <a:pt x="3987800" y="5080"/>
                  </a:lnTo>
                  <a:close/>
                  <a:moveTo>
                    <a:pt x="4013200" y="5080"/>
                  </a:moveTo>
                  <a:lnTo>
                    <a:pt x="4025900" y="5080"/>
                  </a:lnTo>
                  <a:lnTo>
                    <a:pt x="4013200" y="5080"/>
                  </a:lnTo>
                  <a:close/>
                  <a:moveTo>
                    <a:pt x="4038600" y="5080"/>
                  </a:moveTo>
                  <a:lnTo>
                    <a:pt x="4051300" y="5080"/>
                  </a:lnTo>
                  <a:lnTo>
                    <a:pt x="4038600" y="5080"/>
                  </a:lnTo>
                  <a:close/>
                  <a:moveTo>
                    <a:pt x="4064000" y="5080"/>
                  </a:moveTo>
                  <a:lnTo>
                    <a:pt x="4076700" y="5080"/>
                  </a:lnTo>
                  <a:lnTo>
                    <a:pt x="4064000" y="5080"/>
                  </a:lnTo>
                  <a:close/>
                  <a:moveTo>
                    <a:pt x="4089400" y="5080"/>
                  </a:moveTo>
                  <a:lnTo>
                    <a:pt x="4102100" y="5080"/>
                  </a:lnTo>
                  <a:lnTo>
                    <a:pt x="4089400" y="5080"/>
                  </a:lnTo>
                  <a:close/>
                  <a:moveTo>
                    <a:pt x="4114800" y="5080"/>
                  </a:moveTo>
                  <a:lnTo>
                    <a:pt x="4127500" y="5080"/>
                  </a:lnTo>
                  <a:lnTo>
                    <a:pt x="4114800" y="5080"/>
                  </a:lnTo>
                  <a:close/>
                  <a:moveTo>
                    <a:pt x="4140200" y="5080"/>
                  </a:moveTo>
                  <a:lnTo>
                    <a:pt x="4152900" y="5080"/>
                  </a:lnTo>
                  <a:lnTo>
                    <a:pt x="4140200" y="5080"/>
                  </a:lnTo>
                  <a:close/>
                  <a:moveTo>
                    <a:pt x="4165600" y="5080"/>
                  </a:moveTo>
                  <a:lnTo>
                    <a:pt x="4178300" y="5080"/>
                  </a:lnTo>
                  <a:lnTo>
                    <a:pt x="4165600" y="5080"/>
                  </a:lnTo>
                  <a:close/>
                  <a:moveTo>
                    <a:pt x="4191000" y="5080"/>
                  </a:moveTo>
                  <a:lnTo>
                    <a:pt x="4203700" y="5080"/>
                  </a:lnTo>
                  <a:lnTo>
                    <a:pt x="4191000" y="5080"/>
                  </a:lnTo>
                  <a:close/>
                  <a:moveTo>
                    <a:pt x="4216400" y="5080"/>
                  </a:moveTo>
                  <a:lnTo>
                    <a:pt x="4229100" y="5080"/>
                  </a:lnTo>
                  <a:lnTo>
                    <a:pt x="4216400" y="5080"/>
                  </a:lnTo>
                  <a:close/>
                  <a:moveTo>
                    <a:pt x="4241800" y="5080"/>
                  </a:moveTo>
                  <a:lnTo>
                    <a:pt x="4254500" y="5080"/>
                  </a:lnTo>
                  <a:lnTo>
                    <a:pt x="4241800" y="5080"/>
                  </a:lnTo>
                  <a:close/>
                  <a:moveTo>
                    <a:pt x="4267200" y="5080"/>
                  </a:moveTo>
                  <a:lnTo>
                    <a:pt x="4279900" y="5080"/>
                  </a:lnTo>
                  <a:lnTo>
                    <a:pt x="4267200" y="5080"/>
                  </a:lnTo>
                  <a:close/>
                  <a:moveTo>
                    <a:pt x="4292600" y="5080"/>
                  </a:moveTo>
                  <a:lnTo>
                    <a:pt x="4305300" y="5080"/>
                  </a:lnTo>
                  <a:lnTo>
                    <a:pt x="4292600" y="5080"/>
                  </a:lnTo>
                  <a:close/>
                  <a:moveTo>
                    <a:pt x="4318000" y="5080"/>
                  </a:moveTo>
                  <a:lnTo>
                    <a:pt x="4330700" y="5080"/>
                  </a:lnTo>
                  <a:lnTo>
                    <a:pt x="4318000" y="5080"/>
                  </a:lnTo>
                  <a:close/>
                  <a:moveTo>
                    <a:pt x="4343400" y="5080"/>
                  </a:moveTo>
                  <a:lnTo>
                    <a:pt x="4356100" y="5080"/>
                  </a:lnTo>
                  <a:lnTo>
                    <a:pt x="4343400" y="5080"/>
                  </a:lnTo>
                  <a:close/>
                  <a:moveTo>
                    <a:pt x="4368800" y="5080"/>
                  </a:moveTo>
                  <a:lnTo>
                    <a:pt x="4381500" y="5080"/>
                  </a:lnTo>
                  <a:lnTo>
                    <a:pt x="4368800" y="5080"/>
                  </a:lnTo>
                  <a:close/>
                  <a:moveTo>
                    <a:pt x="4394200" y="5080"/>
                  </a:moveTo>
                  <a:lnTo>
                    <a:pt x="4406900" y="5080"/>
                  </a:lnTo>
                  <a:lnTo>
                    <a:pt x="4394200" y="5080"/>
                  </a:lnTo>
                  <a:close/>
                  <a:moveTo>
                    <a:pt x="4419600" y="5080"/>
                  </a:moveTo>
                  <a:lnTo>
                    <a:pt x="4432300" y="5080"/>
                  </a:lnTo>
                  <a:lnTo>
                    <a:pt x="4419600" y="5080"/>
                  </a:lnTo>
                  <a:close/>
                  <a:moveTo>
                    <a:pt x="4445000" y="5080"/>
                  </a:moveTo>
                  <a:lnTo>
                    <a:pt x="4457700" y="5080"/>
                  </a:lnTo>
                  <a:lnTo>
                    <a:pt x="4445000" y="5080"/>
                  </a:lnTo>
                  <a:close/>
                  <a:moveTo>
                    <a:pt x="4470400" y="5080"/>
                  </a:moveTo>
                  <a:lnTo>
                    <a:pt x="4483100" y="5080"/>
                  </a:lnTo>
                  <a:lnTo>
                    <a:pt x="4470400" y="5080"/>
                  </a:lnTo>
                  <a:close/>
                  <a:moveTo>
                    <a:pt x="4495800" y="5080"/>
                  </a:moveTo>
                  <a:lnTo>
                    <a:pt x="4508500" y="5080"/>
                  </a:lnTo>
                  <a:lnTo>
                    <a:pt x="4495800" y="5080"/>
                  </a:lnTo>
                  <a:close/>
                  <a:moveTo>
                    <a:pt x="4521200" y="5080"/>
                  </a:moveTo>
                  <a:lnTo>
                    <a:pt x="4533900" y="5080"/>
                  </a:lnTo>
                  <a:lnTo>
                    <a:pt x="4521200" y="5080"/>
                  </a:lnTo>
                  <a:close/>
                  <a:moveTo>
                    <a:pt x="4546600" y="5080"/>
                  </a:moveTo>
                  <a:lnTo>
                    <a:pt x="4559300" y="5080"/>
                  </a:lnTo>
                  <a:lnTo>
                    <a:pt x="4546600" y="5080"/>
                  </a:lnTo>
                  <a:close/>
                  <a:moveTo>
                    <a:pt x="4572000" y="5080"/>
                  </a:moveTo>
                  <a:lnTo>
                    <a:pt x="4573778" y="5080"/>
                  </a:lnTo>
                  <a:lnTo>
                    <a:pt x="4572000" y="5080"/>
                  </a:lnTo>
                  <a:close/>
                  <a:moveTo>
                    <a:pt x="0" y="0"/>
                  </a:moveTo>
                  <a:lnTo>
                    <a:pt x="12700" y="0"/>
                  </a:lnTo>
                  <a:lnTo>
                    <a:pt x="12700" y="5080"/>
                  </a:lnTo>
                  <a:lnTo>
                    <a:pt x="0" y="5080"/>
                  </a:lnTo>
                  <a:close/>
                </a:path>
              </a:pathLst>
            </a:custGeom>
            <a:solidFill>
              <a:srgbClr val="C8D8E4"/>
            </a:solidFill>
          </p:spPr>
        </p:sp>
      </p:grpSp>
      <p:grpSp>
        <p:nvGrpSpPr>
          <p:cNvPr name="Group 294" id="294"/>
          <p:cNvGrpSpPr/>
          <p:nvPr/>
        </p:nvGrpSpPr>
        <p:grpSpPr>
          <a:xfrm rot="0">
            <a:off x="12685928" y="6844284"/>
            <a:ext cx="1371600" cy="192024"/>
            <a:chOff x="0" y="0"/>
            <a:chExt cx="1828800" cy="256032"/>
          </a:xfrm>
        </p:grpSpPr>
        <p:sp>
          <p:nvSpPr>
            <p:cNvPr name="Freeform 295" id="295"/>
            <p:cNvSpPr/>
            <p:nvPr/>
          </p:nvSpPr>
          <p:spPr>
            <a:xfrm flipH="false" flipV="false" rot="0">
              <a:off x="0" y="0"/>
              <a:ext cx="1828800" cy="256032"/>
            </a:xfrm>
            <a:custGeom>
              <a:avLst/>
              <a:gdLst/>
              <a:ahLst/>
              <a:cxnLst/>
              <a:rect r="r" b="b" t="t" l="l"/>
              <a:pathLst>
                <a:path h="256032" w="1828800">
                  <a:moveTo>
                    <a:pt x="0" y="0"/>
                  </a:moveTo>
                  <a:lnTo>
                    <a:pt x="1828800" y="0"/>
                  </a:lnTo>
                  <a:lnTo>
                    <a:pt x="1828800" y="256032"/>
                  </a:lnTo>
                  <a:lnTo>
                    <a:pt x="0" y="256032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89178" r="0" b="-89178"/>
              </a:stretch>
            </a:blipFill>
          </p:spPr>
        </p:sp>
        <p:sp>
          <p:nvSpPr>
            <p:cNvPr name="TextBox 296" id="296"/>
            <p:cNvSpPr txBox="true"/>
            <p:nvPr/>
          </p:nvSpPr>
          <p:spPr>
            <a:xfrm>
              <a:off x="0" y="-9525"/>
              <a:ext cx="1828800" cy="265557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1080"/>
                </a:lnSpc>
              </a:pPr>
              <a:r>
                <a:rPr lang="en-US" sz="900">
                  <a:solidFill>
                    <a:srgbClr val="6B8A9A"/>
                  </a:solidFill>
                  <a:latin typeface="Arial"/>
                  <a:ea typeface="Arial"/>
                  <a:cs typeface="Arial"/>
                  <a:sym typeface="Arial"/>
                </a:rPr>
                <a:t>Nächster Schritt:</a:t>
              </a:r>
            </a:p>
          </p:txBody>
        </p:sp>
      </p:grpSp>
      <p:grpSp>
        <p:nvGrpSpPr>
          <p:cNvPr name="Group 297" id="297"/>
          <p:cNvGrpSpPr/>
          <p:nvPr/>
        </p:nvGrpSpPr>
        <p:grpSpPr>
          <a:xfrm rot="0">
            <a:off x="13987043" y="6979539"/>
            <a:ext cx="3434182" cy="3810"/>
            <a:chOff x="0" y="0"/>
            <a:chExt cx="4578909" cy="5080"/>
          </a:xfrm>
        </p:grpSpPr>
        <p:sp>
          <p:nvSpPr>
            <p:cNvPr name="Freeform 298" id="298"/>
            <p:cNvSpPr/>
            <p:nvPr/>
          </p:nvSpPr>
          <p:spPr>
            <a:xfrm flipH="false" flipV="false" rot="0">
              <a:off x="2540" y="0"/>
              <a:ext cx="4573778" cy="5080"/>
            </a:xfrm>
            <a:custGeom>
              <a:avLst/>
              <a:gdLst/>
              <a:ahLst/>
              <a:cxnLst/>
              <a:rect r="r" b="b" t="t" l="l"/>
              <a:pathLst>
                <a:path h="5080" w="4573778">
                  <a:moveTo>
                    <a:pt x="25400" y="0"/>
                  </a:moveTo>
                  <a:lnTo>
                    <a:pt x="38100" y="0"/>
                  </a:lnTo>
                  <a:lnTo>
                    <a:pt x="38100" y="5080"/>
                  </a:lnTo>
                  <a:lnTo>
                    <a:pt x="25400" y="5080"/>
                  </a:lnTo>
                  <a:close/>
                  <a:moveTo>
                    <a:pt x="50800" y="5080"/>
                  </a:moveTo>
                  <a:lnTo>
                    <a:pt x="63500" y="5080"/>
                  </a:lnTo>
                  <a:lnTo>
                    <a:pt x="50800" y="5080"/>
                  </a:lnTo>
                  <a:close/>
                  <a:moveTo>
                    <a:pt x="76200" y="5080"/>
                  </a:moveTo>
                  <a:lnTo>
                    <a:pt x="88900" y="5080"/>
                  </a:lnTo>
                  <a:lnTo>
                    <a:pt x="76200" y="5080"/>
                  </a:lnTo>
                  <a:close/>
                  <a:moveTo>
                    <a:pt x="101600" y="5080"/>
                  </a:moveTo>
                  <a:lnTo>
                    <a:pt x="114300" y="5080"/>
                  </a:lnTo>
                  <a:lnTo>
                    <a:pt x="101600" y="5080"/>
                  </a:lnTo>
                  <a:close/>
                  <a:moveTo>
                    <a:pt x="127000" y="5080"/>
                  </a:moveTo>
                  <a:lnTo>
                    <a:pt x="139700" y="5080"/>
                  </a:lnTo>
                  <a:lnTo>
                    <a:pt x="127000" y="5080"/>
                  </a:lnTo>
                  <a:close/>
                  <a:moveTo>
                    <a:pt x="152400" y="5080"/>
                  </a:moveTo>
                  <a:lnTo>
                    <a:pt x="165100" y="5080"/>
                  </a:lnTo>
                  <a:lnTo>
                    <a:pt x="152400" y="5080"/>
                  </a:lnTo>
                  <a:close/>
                  <a:moveTo>
                    <a:pt x="177800" y="5080"/>
                  </a:moveTo>
                  <a:lnTo>
                    <a:pt x="190500" y="5080"/>
                  </a:lnTo>
                  <a:lnTo>
                    <a:pt x="177800" y="5080"/>
                  </a:lnTo>
                  <a:close/>
                  <a:moveTo>
                    <a:pt x="203200" y="5080"/>
                  </a:moveTo>
                  <a:lnTo>
                    <a:pt x="215900" y="5080"/>
                  </a:lnTo>
                  <a:lnTo>
                    <a:pt x="203200" y="5080"/>
                  </a:lnTo>
                  <a:close/>
                  <a:moveTo>
                    <a:pt x="228600" y="5080"/>
                  </a:moveTo>
                  <a:lnTo>
                    <a:pt x="241300" y="5080"/>
                  </a:lnTo>
                  <a:lnTo>
                    <a:pt x="228600" y="5080"/>
                  </a:lnTo>
                  <a:close/>
                  <a:moveTo>
                    <a:pt x="254000" y="5080"/>
                  </a:moveTo>
                  <a:lnTo>
                    <a:pt x="266700" y="5080"/>
                  </a:lnTo>
                  <a:lnTo>
                    <a:pt x="254000" y="5080"/>
                  </a:lnTo>
                  <a:close/>
                  <a:moveTo>
                    <a:pt x="279400" y="5080"/>
                  </a:moveTo>
                  <a:lnTo>
                    <a:pt x="292100" y="5080"/>
                  </a:lnTo>
                  <a:lnTo>
                    <a:pt x="279400" y="5080"/>
                  </a:lnTo>
                  <a:close/>
                  <a:moveTo>
                    <a:pt x="304800" y="5080"/>
                  </a:moveTo>
                  <a:lnTo>
                    <a:pt x="317500" y="5080"/>
                  </a:lnTo>
                  <a:lnTo>
                    <a:pt x="304800" y="5080"/>
                  </a:lnTo>
                  <a:close/>
                  <a:moveTo>
                    <a:pt x="330200" y="5080"/>
                  </a:moveTo>
                  <a:lnTo>
                    <a:pt x="342900" y="5080"/>
                  </a:lnTo>
                  <a:lnTo>
                    <a:pt x="330200" y="5080"/>
                  </a:lnTo>
                  <a:close/>
                  <a:moveTo>
                    <a:pt x="355600" y="5080"/>
                  </a:moveTo>
                  <a:lnTo>
                    <a:pt x="368300" y="5080"/>
                  </a:lnTo>
                  <a:lnTo>
                    <a:pt x="355600" y="5080"/>
                  </a:lnTo>
                  <a:close/>
                  <a:moveTo>
                    <a:pt x="381000" y="5080"/>
                  </a:moveTo>
                  <a:lnTo>
                    <a:pt x="393700" y="5080"/>
                  </a:lnTo>
                  <a:lnTo>
                    <a:pt x="381000" y="5080"/>
                  </a:lnTo>
                  <a:close/>
                  <a:moveTo>
                    <a:pt x="406400" y="5080"/>
                  </a:moveTo>
                  <a:lnTo>
                    <a:pt x="419100" y="5080"/>
                  </a:lnTo>
                  <a:lnTo>
                    <a:pt x="406400" y="5080"/>
                  </a:lnTo>
                  <a:close/>
                  <a:moveTo>
                    <a:pt x="431800" y="5080"/>
                  </a:moveTo>
                  <a:lnTo>
                    <a:pt x="444500" y="5080"/>
                  </a:lnTo>
                  <a:lnTo>
                    <a:pt x="431800" y="5080"/>
                  </a:lnTo>
                  <a:close/>
                  <a:moveTo>
                    <a:pt x="457200" y="5080"/>
                  </a:moveTo>
                  <a:lnTo>
                    <a:pt x="469900" y="5080"/>
                  </a:lnTo>
                  <a:lnTo>
                    <a:pt x="457200" y="5080"/>
                  </a:lnTo>
                  <a:close/>
                  <a:moveTo>
                    <a:pt x="482600" y="5080"/>
                  </a:moveTo>
                  <a:lnTo>
                    <a:pt x="495300" y="5080"/>
                  </a:lnTo>
                  <a:lnTo>
                    <a:pt x="482600" y="5080"/>
                  </a:lnTo>
                  <a:close/>
                  <a:moveTo>
                    <a:pt x="508000" y="5080"/>
                  </a:moveTo>
                  <a:lnTo>
                    <a:pt x="520700" y="5080"/>
                  </a:lnTo>
                  <a:lnTo>
                    <a:pt x="508000" y="5080"/>
                  </a:lnTo>
                  <a:close/>
                  <a:moveTo>
                    <a:pt x="533400" y="5080"/>
                  </a:moveTo>
                  <a:lnTo>
                    <a:pt x="546100" y="5080"/>
                  </a:lnTo>
                  <a:lnTo>
                    <a:pt x="533400" y="5080"/>
                  </a:lnTo>
                  <a:close/>
                  <a:moveTo>
                    <a:pt x="558800" y="5080"/>
                  </a:moveTo>
                  <a:lnTo>
                    <a:pt x="571500" y="5080"/>
                  </a:lnTo>
                  <a:lnTo>
                    <a:pt x="558800" y="5080"/>
                  </a:lnTo>
                  <a:close/>
                  <a:moveTo>
                    <a:pt x="584200" y="5080"/>
                  </a:moveTo>
                  <a:lnTo>
                    <a:pt x="596900" y="5080"/>
                  </a:lnTo>
                  <a:lnTo>
                    <a:pt x="584200" y="5080"/>
                  </a:lnTo>
                  <a:close/>
                  <a:moveTo>
                    <a:pt x="609600" y="5080"/>
                  </a:moveTo>
                  <a:lnTo>
                    <a:pt x="622300" y="5080"/>
                  </a:lnTo>
                  <a:lnTo>
                    <a:pt x="609600" y="5080"/>
                  </a:lnTo>
                  <a:close/>
                  <a:moveTo>
                    <a:pt x="635000" y="5080"/>
                  </a:moveTo>
                  <a:lnTo>
                    <a:pt x="647700" y="5080"/>
                  </a:lnTo>
                  <a:lnTo>
                    <a:pt x="635000" y="5080"/>
                  </a:lnTo>
                  <a:close/>
                  <a:moveTo>
                    <a:pt x="660400" y="5080"/>
                  </a:moveTo>
                  <a:lnTo>
                    <a:pt x="673100" y="5080"/>
                  </a:lnTo>
                  <a:lnTo>
                    <a:pt x="660400" y="5080"/>
                  </a:lnTo>
                  <a:close/>
                  <a:moveTo>
                    <a:pt x="685800" y="5080"/>
                  </a:moveTo>
                  <a:lnTo>
                    <a:pt x="698500" y="5080"/>
                  </a:lnTo>
                  <a:lnTo>
                    <a:pt x="685800" y="5080"/>
                  </a:lnTo>
                  <a:close/>
                  <a:moveTo>
                    <a:pt x="711200" y="5080"/>
                  </a:moveTo>
                  <a:lnTo>
                    <a:pt x="723900" y="5080"/>
                  </a:lnTo>
                  <a:lnTo>
                    <a:pt x="711200" y="5080"/>
                  </a:lnTo>
                  <a:close/>
                  <a:moveTo>
                    <a:pt x="736600" y="5080"/>
                  </a:moveTo>
                  <a:lnTo>
                    <a:pt x="749300" y="5080"/>
                  </a:lnTo>
                  <a:lnTo>
                    <a:pt x="736600" y="5080"/>
                  </a:lnTo>
                  <a:close/>
                  <a:moveTo>
                    <a:pt x="762000" y="5080"/>
                  </a:moveTo>
                  <a:lnTo>
                    <a:pt x="774700" y="5080"/>
                  </a:lnTo>
                  <a:lnTo>
                    <a:pt x="762000" y="5080"/>
                  </a:lnTo>
                  <a:close/>
                  <a:moveTo>
                    <a:pt x="787400" y="5080"/>
                  </a:moveTo>
                  <a:lnTo>
                    <a:pt x="800100" y="5080"/>
                  </a:lnTo>
                  <a:lnTo>
                    <a:pt x="787400" y="5080"/>
                  </a:lnTo>
                  <a:close/>
                  <a:moveTo>
                    <a:pt x="812800" y="5080"/>
                  </a:moveTo>
                  <a:lnTo>
                    <a:pt x="825500" y="5080"/>
                  </a:lnTo>
                  <a:lnTo>
                    <a:pt x="812800" y="5080"/>
                  </a:lnTo>
                  <a:close/>
                  <a:moveTo>
                    <a:pt x="838200" y="5080"/>
                  </a:moveTo>
                  <a:lnTo>
                    <a:pt x="850900" y="5080"/>
                  </a:lnTo>
                  <a:lnTo>
                    <a:pt x="838200" y="5080"/>
                  </a:lnTo>
                  <a:close/>
                  <a:moveTo>
                    <a:pt x="863600" y="5080"/>
                  </a:moveTo>
                  <a:lnTo>
                    <a:pt x="876300" y="5080"/>
                  </a:lnTo>
                  <a:lnTo>
                    <a:pt x="863600" y="5080"/>
                  </a:lnTo>
                  <a:close/>
                  <a:moveTo>
                    <a:pt x="889000" y="5080"/>
                  </a:moveTo>
                  <a:lnTo>
                    <a:pt x="901700" y="5080"/>
                  </a:lnTo>
                  <a:lnTo>
                    <a:pt x="889000" y="5080"/>
                  </a:lnTo>
                  <a:close/>
                  <a:moveTo>
                    <a:pt x="914400" y="5080"/>
                  </a:moveTo>
                  <a:lnTo>
                    <a:pt x="927100" y="5080"/>
                  </a:lnTo>
                  <a:lnTo>
                    <a:pt x="914400" y="5080"/>
                  </a:lnTo>
                  <a:close/>
                  <a:moveTo>
                    <a:pt x="939800" y="5080"/>
                  </a:moveTo>
                  <a:lnTo>
                    <a:pt x="952500" y="5080"/>
                  </a:lnTo>
                  <a:lnTo>
                    <a:pt x="939800" y="5080"/>
                  </a:lnTo>
                  <a:close/>
                  <a:moveTo>
                    <a:pt x="965200" y="5080"/>
                  </a:moveTo>
                  <a:lnTo>
                    <a:pt x="977900" y="5080"/>
                  </a:lnTo>
                  <a:lnTo>
                    <a:pt x="965200" y="5080"/>
                  </a:lnTo>
                  <a:close/>
                  <a:moveTo>
                    <a:pt x="990600" y="5080"/>
                  </a:moveTo>
                  <a:lnTo>
                    <a:pt x="1003300" y="5080"/>
                  </a:lnTo>
                  <a:lnTo>
                    <a:pt x="990600" y="5080"/>
                  </a:lnTo>
                  <a:close/>
                  <a:moveTo>
                    <a:pt x="1016000" y="5080"/>
                  </a:moveTo>
                  <a:lnTo>
                    <a:pt x="1028700" y="5080"/>
                  </a:lnTo>
                  <a:lnTo>
                    <a:pt x="1016000" y="5080"/>
                  </a:lnTo>
                  <a:close/>
                  <a:moveTo>
                    <a:pt x="1041400" y="5080"/>
                  </a:moveTo>
                  <a:lnTo>
                    <a:pt x="1054100" y="5080"/>
                  </a:lnTo>
                  <a:lnTo>
                    <a:pt x="1041400" y="5080"/>
                  </a:lnTo>
                  <a:close/>
                  <a:moveTo>
                    <a:pt x="1066800" y="5080"/>
                  </a:moveTo>
                  <a:lnTo>
                    <a:pt x="1079500" y="5080"/>
                  </a:lnTo>
                  <a:lnTo>
                    <a:pt x="1066800" y="5080"/>
                  </a:lnTo>
                  <a:close/>
                  <a:moveTo>
                    <a:pt x="1092200" y="5080"/>
                  </a:moveTo>
                  <a:lnTo>
                    <a:pt x="1104900" y="5080"/>
                  </a:lnTo>
                  <a:lnTo>
                    <a:pt x="1092200" y="5080"/>
                  </a:lnTo>
                  <a:close/>
                  <a:moveTo>
                    <a:pt x="1117600" y="5080"/>
                  </a:moveTo>
                  <a:lnTo>
                    <a:pt x="1130300" y="5080"/>
                  </a:lnTo>
                  <a:lnTo>
                    <a:pt x="1117600" y="5080"/>
                  </a:lnTo>
                  <a:close/>
                  <a:moveTo>
                    <a:pt x="1143000" y="5080"/>
                  </a:moveTo>
                  <a:lnTo>
                    <a:pt x="1155700" y="5080"/>
                  </a:lnTo>
                  <a:lnTo>
                    <a:pt x="1143000" y="5080"/>
                  </a:lnTo>
                  <a:close/>
                  <a:moveTo>
                    <a:pt x="1168400" y="5080"/>
                  </a:moveTo>
                  <a:lnTo>
                    <a:pt x="1181100" y="5080"/>
                  </a:lnTo>
                  <a:lnTo>
                    <a:pt x="1168400" y="5080"/>
                  </a:lnTo>
                  <a:close/>
                  <a:moveTo>
                    <a:pt x="1193800" y="5080"/>
                  </a:moveTo>
                  <a:lnTo>
                    <a:pt x="1206500" y="5080"/>
                  </a:lnTo>
                  <a:lnTo>
                    <a:pt x="1193800" y="5080"/>
                  </a:lnTo>
                  <a:close/>
                  <a:moveTo>
                    <a:pt x="1219200" y="5080"/>
                  </a:moveTo>
                  <a:lnTo>
                    <a:pt x="1231900" y="5080"/>
                  </a:lnTo>
                  <a:lnTo>
                    <a:pt x="1219200" y="5080"/>
                  </a:lnTo>
                  <a:close/>
                  <a:moveTo>
                    <a:pt x="1244600" y="5080"/>
                  </a:moveTo>
                  <a:lnTo>
                    <a:pt x="1257300" y="5080"/>
                  </a:lnTo>
                  <a:lnTo>
                    <a:pt x="1244600" y="5080"/>
                  </a:lnTo>
                  <a:close/>
                  <a:moveTo>
                    <a:pt x="1270000" y="5080"/>
                  </a:moveTo>
                  <a:lnTo>
                    <a:pt x="1282700" y="5080"/>
                  </a:lnTo>
                  <a:lnTo>
                    <a:pt x="1270000" y="5080"/>
                  </a:lnTo>
                  <a:close/>
                  <a:moveTo>
                    <a:pt x="1295400" y="5080"/>
                  </a:moveTo>
                  <a:lnTo>
                    <a:pt x="1308100" y="5080"/>
                  </a:lnTo>
                  <a:lnTo>
                    <a:pt x="1295400" y="5080"/>
                  </a:lnTo>
                  <a:close/>
                  <a:moveTo>
                    <a:pt x="1320800" y="5080"/>
                  </a:moveTo>
                  <a:lnTo>
                    <a:pt x="1333500" y="5080"/>
                  </a:lnTo>
                  <a:lnTo>
                    <a:pt x="1320800" y="5080"/>
                  </a:lnTo>
                  <a:close/>
                  <a:moveTo>
                    <a:pt x="1346200" y="5080"/>
                  </a:moveTo>
                  <a:lnTo>
                    <a:pt x="1358900" y="5080"/>
                  </a:lnTo>
                  <a:lnTo>
                    <a:pt x="1346200" y="5080"/>
                  </a:lnTo>
                  <a:close/>
                  <a:moveTo>
                    <a:pt x="1371600" y="5080"/>
                  </a:moveTo>
                  <a:lnTo>
                    <a:pt x="1384300" y="5080"/>
                  </a:lnTo>
                  <a:lnTo>
                    <a:pt x="1371600" y="5080"/>
                  </a:lnTo>
                  <a:close/>
                  <a:moveTo>
                    <a:pt x="1397000" y="5080"/>
                  </a:moveTo>
                  <a:lnTo>
                    <a:pt x="1409700" y="5080"/>
                  </a:lnTo>
                  <a:lnTo>
                    <a:pt x="1397000" y="5080"/>
                  </a:lnTo>
                  <a:close/>
                  <a:moveTo>
                    <a:pt x="1422400" y="5080"/>
                  </a:moveTo>
                  <a:lnTo>
                    <a:pt x="1435100" y="5080"/>
                  </a:lnTo>
                  <a:lnTo>
                    <a:pt x="1422400" y="5080"/>
                  </a:lnTo>
                  <a:close/>
                  <a:moveTo>
                    <a:pt x="1447800" y="5080"/>
                  </a:moveTo>
                  <a:lnTo>
                    <a:pt x="1460500" y="5080"/>
                  </a:lnTo>
                  <a:lnTo>
                    <a:pt x="1447800" y="5080"/>
                  </a:lnTo>
                  <a:close/>
                  <a:moveTo>
                    <a:pt x="1473200" y="5080"/>
                  </a:moveTo>
                  <a:lnTo>
                    <a:pt x="1485900" y="5080"/>
                  </a:lnTo>
                  <a:lnTo>
                    <a:pt x="1473200" y="5080"/>
                  </a:lnTo>
                  <a:close/>
                  <a:moveTo>
                    <a:pt x="1498600" y="5080"/>
                  </a:moveTo>
                  <a:lnTo>
                    <a:pt x="1511300" y="5080"/>
                  </a:lnTo>
                  <a:lnTo>
                    <a:pt x="1498600" y="5080"/>
                  </a:lnTo>
                  <a:close/>
                  <a:moveTo>
                    <a:pt x="1524000" y="5080"/>
                  </a:moveTo>
                  <a:lnTo>
                    <a:pt x="1536700" y="5080"/>
                  </a:lnTo>
                  <a:lnTo>
                    <a:pt x="1524000" y="5080"/>
                  </a:lnTo>
                  <a:close/>
                  <a:moveTo>
                    <a:pt x="1549400" y="5080"/>
                  </a:moveTo>
                  <a:lnTo>
                    <a:pt x="1562100" y="5080"/>
                  </a:lnTo>
                  <a:lnTo>
                    <a:pt x="1549400" y="5080"/>
                  </a:lnTo>
                  <a:close/>
                  <a:moveTo>
                    <a:pt x="1574800" y="5080"/>
                  </a:moveTo>
                  <a:lnTo>
                    <a:pt x="1587500" y="5080"/>
                  </a:lnTo>
                  <a:lnTo>
                    <a:pt x="1574800" y="5080"/>
                  </a:lnTo>
                  <a:close/>
                  <a:moveTo>
                    <a:pt x="1600200" y="5080"/>
                  </a:moveTo>
                  <a:lnTo>
                    <a:pt x="1612900" y="5080"/>
                  </a:lnTo>
                  <a:lnTo>
                    <a:pt x="1600200" y="5080"/>
                  </a:lnTo>
                  <a:close/>
                  <a:moveTo>
                    <a:pt x="1625600" y="5080"/>
                  </a:moveTo>
                  <a:lnTo>
                    <a:pt x="1638300" y="5080"/>
                  </a:lnTo>
                  <a:lnTo>
                    <a:pt x="1625600" y="5080"/>
                  </a:lnTo>
                  <a:close/>
                  <a:moveTo>
                    <a:pt x="1651000" y="5080"/>
                  </a:moveTo>
                  <a:lnTo>
                    <a:pt x="1663700" y="5080"/>
                  </a:lnTo>
                  <a:lnTo>
                    <a:pt x="1651000" y="5080"/>
                  </a:lnTo>
                  <a:close/>
                  <a:moveTo>
                    <a:pt x="1676400" y="5080"/>
                  </a:moveTo>
                  <a:lnTo>
                    <a:pt x="1689100" y="5080"/>
                  </a:lnTo>
                  <a:lnTo>
                    <a:pt x="1676400" y="5080"/>
                  </a:lnTo>
                  <a:close/>
                  <a:moveTo>
                    <a:pt x="1701800" y="5080"/>
                  </a:moveTo>
                  <a:lnTo>
                    <a:pt x="1714500" y="5080"/>
                  </a:lnTo>
                  <a:lnTo>
                    <a:pt x="1701800" y="5080"/>
                  </a:lnTo>
                  <a:close/>
                  <a:moveTo>
                    <a:pt x="1727200" y="5080"/>
                  </a:moveTo>
                  <a:lnTo>
                    <a:pt x="1739900" y="5080"/>
                  </a:lnTo>
                  <a:lnTo>
                    <a:pt x="1727200" y="5080"/>
                  </a:lnTo>
                  <a:close/>
                  <a:moveTo>
                    <a:pt x="1752600" y="5080"/>
                  </a:moveTo>
                  <a:lnTo>
                    <a:pt x="1765300" y="5080"/>
                  </a:lnTo>
                  <a:lnTo>
                    <a:pt x="1752600" y="5080"/>
                  </a:lnTo>
                  <a:close/>
                  <a:moveTo>
                    <a:pt x="1778000" y="5080"/>
                  </a:moveTo>
                  <a:lnTo>
                    <a:pt x="1790700" y="5080"/>
                  </a:lnTo>
                  <a:lnTo>
                    <a:pt x="1778000" y="5080"/>
                  </a:lnTo>
                  <a:close/>
                  <a:moveTo>
                    <a:pt x="1803400" y="5080"/>
                  </a:moveTo>
                  <a:lnTo>
                    <a:pt x="1816100" y="5080"/>
                  </a:lnTo>
                  <a:lnTo>
                    <a:pt x="1803400" y="5080"/>
                  </a:lnTo>
                  <a:close/>
                  <a:moveTo>
                    <a:pt x="1828800" y="5080"/>
                  </a:moveTo>
                  <a:lnTo>
                    <a:pt x="1841500" y="5080"/>
                  </a:lnTo>
                  <a:lnTo>
                    <a:pt x="1828800" y="5080"/>
                  </a:lnTo>
                  <a:close/>
                  <a:moveTo>
                    <a:pt x="1854200" y="5080"/>
                  </a:moveTo>
                  <a:lnTo>
                    <a:pt x="1866900" y="5080"/>
                  </a:lnTo>
                  <a:lnTo>
                    <a:pt x="1854200" y="5080"/>
                  </a:lnTo>
                  <a:close/>
                  <a:moveTo>
                    <a:pt x="1879600" y="5080"/>
                  </a:moveTo>
                  <a:lnTo>
                    <a:pt x="1892300" y="5080"/>
                  </a:lnTo>
                  <a:lnTo>
                    <a:pt x="1879600" y="5080"/>
                  </a:lnTo>
                  <a:close/>
                  <a:moveTo>
                    <a:pt x="1905000" y="5080"/>
                  </a:moveTo>
                  <a:lnTo>
                    <a:pt x="1917700" y="5080"/>
                  </a:lnTo>
                  <a:lnTo>
                    <a:pt x="1905000" y="5080"/>
                  </a:lnTo>
                  <a:close/>
                  <a:moveTo>
                    <a:pt x="1930400" y="5080"/>
                  </a:moveTo>
                  <a:lnTo>
                    <a:pt x="1943100" y="5080"/>
                  </a:lnTo>
                  <a:lnTo>
                    <a:pt x="1930400" y="5080"/>
                  </a:lnTo>
                  <a:close/>
                  <a:moveTo>
                    <a:pt x="1955800" y="5080"/>
                  </a:moveTo>
                  <a:lnTo>
                    <a:pt x="1968500" y="5080"/>
                  </a:lnTo>
                  <a:lnTo>
                    <a:pt x="1955800" y="5080"/>
                  </a:lnTo>
                  <a:close/>
                  <a:moveTo>
                    <a:pt x="1981200" y="5080"/>
                  </a:moveTo>
                  <a:lnTo>
                    <a:pt x="1993900" y="5080"/>
                  </a:lnTo>
                  <a:lnTo>
                    <a:pt x="1981200" y="5080"/>
                  </a:lnTo>
                  <a:close/>
                  <a:moveTo>
                    <a:pt x="2006600" y="5080"/>
                  </a:moveTo>
                  <a:lnTo>
                    <a:pt x="2019300" y="5080"/>
                  </a:lnTo>
                  <a:lnTo>
                    <a:pt x="2006600" y="5080"/>
                  </a:lnTo>
                  <a:close/>
                  <a:moveTo>
                    <a:pt x="2032000" y="5080"/>
                  </a:moveTo>
                  <a:lnTo>
                    <a:pt x="2044700" y="5080"/>
                  </a:lnTo>
                  <a:lnTo>
                    <a:pt x="2032000" y="5080"/>
                  </a:lnTo>
                  <a:close/>
                  <a:moveTo>
                    <a:pt x="2057400" y="5080"/>
                  </a:moveTo>
                  <a:lnTo>
                    <a:pt x="2070100" y="5080"/>
                  </a:lnTo>
                  <a:lnTo>
                    <a:pt x="2057400" y="5080"/>
                  </a:lnTo>
                  <a:close/>
                  <a:moveTo>
                    <a:pt x="2082800" y="5080"/>
                  </a:moveTo>
                  <a:lnTo>
                    <a:pt x="2095500" y="5080"/>
                  </a:lnTo>
                  <a:lnTo>
                    <a:pt x="2082800" y="5080"/>
                  </a:lnTo>
                  <a:close/>
                  <a:moveTo>
                    <a:pt x="2108200" y="5080"/>
                  </a:moveTo>
                  <a:lnTo>
                    <a:pt x="2120900" y="5080"/>
                  </a:lnTo>
                  <a:lnTo>
                    <a:pt x="2108200" y="5080"/>
                  </a:lnTo>
                  <a:close/>
                  <a:moveTo>
                    <a:pt x="2133600" y="5080"/>
                  </a:moveTo>
                  <a:lnTo>
                    <a:pt x="2146300" y="5080"/>
                  </a:lnTo>
                  <a:lnTo>
                    <a:pt x="2133600" y="5080"/>
                  </a:lnTo>
                  <a:close/>
                  <a:moveTo>
                    <a:pt x="2159000" y="5080"/>
                  </a:moveTo>
                  <a:lnTo>
                    <a:pt x="2171700" y="5080"/>
                  </a:lnTo>
                  <a:lnTo>
                    <a:pt x="2159000" y="5080"/>
                  </a:lnTo>
                  <a:close/>
                  <a:moveTo>
                    <a:pt x="2184400" y="5080"/>
                  </a:moveTo>
                  <a:lnTo>
                    <a:pt x="2197100" y="5080"/>
                  </a:lnTo>
                  <a:lnTo>
                    <a:pt x="2184400" y="5080"/>
                  </a:lnTo>
                  <a:close/>
                  <a:moveTo>
                    <a:pt x="2209800" y="5080"/>
                  </a:moveTo>
                  <a:lnTo>
                    <a:pt x="2222500" y="5080"/>
                  </a:lnTo>
                  <a:lnTo>
                    <a:pt x="2209800" y="5080"/>
                  </a:lnTo>
                  <a:close/>
                  <a:moveTo>
                    <a:pt x="2235200" y="5080"/>
                  </a:moveTo>
                  <a:lnTo>
                    <a:pt x="2247900" y="5080"/>
                  </a:lnTo>
                  <a:lnTo>
                    <a:pt x="2235200" y="5080"/>
                  </a:lnTo>
                  <a:close/>
                  <a:moveTo>
                    <a:pt x="2260600" y="5080"/>
                  </a:moveTo>
                  <a:lnTo>
                    <a:pt x="2273300" y="5080"/>
                  </a:lnTo>
                  <a:lnTo>
                    <a:pt x="2260600" y="5080"/>
                  </a:lnTo>
                  <a:close/>
                  <a:moveTo>
                    <a:pt x="2286000" y="5080"/>
                  </a:moveTo>
                  <a:lnTo>
                    <a:pt x="2298700" y="5080"/>
                  </a:lnTo>
                  <a:lnTo>
                    <a:pt x="2286000" y="5080"/>
                  </a:lnTo>
                  <a:close/>
                  <a:moveTo>
                    <a:pt x="2311400" y="5080"/>
                  </a:moveTo>
                  <a:lnTo>
                    <a:pt x="2324100" y="5080"/>
                  </a:lnTo>
                  <a:lnTo>
                    <a:pt x="2311400" y="5080"/>
                  </a:lnTo>
                  <a:close/>
                  <a:moveTo>
                    <a:pt x="2336800" y="5080"/>
                  </a:moveTo>
                  <a:lnTo>
                    <a:pt x="2349500" y="5080"/>
                  </a:lnTo>
                  <a:lnTo>
                    <a:pt x="2336800" y="5080"/>
                  </a:lnTo>
                  <a:close/>
                  <a:moveTo>
                    <a:pt x="2362200" y="5080"/>
                  </a:moveTo>
                  <a:lnTo>
                    <a:pt x="2374900" y="5080"/>
                  </a:lnTo>
                  <a:lnTo>
                    <a:pt x="2362200" y="5080"/>
                  </a:lnTo>
                  <a:close/>
                  <a:moveTo>
                    <a:pt x="2387600" y="5080"/>
                  </a:moveTo>
                  <a:lnTo>
                    <a:pt x="2400300" y="5080"/>
                  </a:lnTo>
                  <a:lnTo>
                    <a:pt x="2387600" y="5080"/>
                  </a:lnTo>
                  <a:close/>
                  <a:moveTo>
                    <a:pt x="2413000" y="5080"/>
                  </a:moveTo>
                  <a:lnTo>
                    <a:pt x="2425700" y="5080"/>
                  </a:lnTo>
                  <a:lnTo>
                    <a:pt x="2413000" y="5080"/>
                  </a:lnTo>
                  <a:close/>
                  <a:moveTo>
                    <a:pt x="2438400" y="5080"/>
                  </a:moveTo>
                  <a:lnTo>
                    <a:pt x="2451100" y="5080"/>
                  </a:lnTo>
                  <a:lnTo>
                    <a:pt x="2438400" y="5080"/>
                  </a:lnTo>
                  <a:close/>
                  <a:moveTo>
                    <a:pt x="2463800" y="5080"/>
                  </a:moveTo>
                  <a:lnTo>
                    <a:pt x="2476500" y="5080"/>
                  </a:lnTo>
                  <a:lnTo>
                    <a:pt x="2463800" y="5080"/>
                  </a:lnTo>
                  <a:close/>
                  <a:moveTo>
                    <a:pt x="2489200" y="5080"/>
                  </a:moveTo>
                  <a:lnTo>
                    <a:pt x="2501900" y="5080"/>
                  </a:lnTo>
                  <a:lnTo>
                    <a:pt x="2489200" y="5080"/>
                  </a:lnTo>
                  <a:close/>
                  <a:moveTo>
                    <a:pt x="2514600" y="5080"/>
                  </a:moveTo>
                  <a:lnTo>
                    <a:pt x="2527300" y="5080"/>
                  </a:lnTo>
                  <a:lnTo>
                    <a:pt x="2514600" y="5080"/>
                  </a:lnTo>
                  <a:close/>
                  <a:moveTo>
                    <a:pt x="2540000" y="5080"/>
                  </a:moveTo>
                  <a:lnTo>
                    <a:pt x="2552700" y="5080"/>
                  </a:lnTo>
                  <a:lnTo>
                    <a:pt x="2540000" y="5080"/>
                  </a:lnTo>
                  <a:close/>
                  <a:moveTo>
                    <a:pt x="2565400" y="5080"/>
                  </a:moveTo>
                  <a:lnTo>
                    <a:pt x="2578100" y="5080"/>
                  </a:lnTo>
                  <a:lnTo>
                    <a:pt x="2565400" y="5080"/>
                  </a:lnTo>
                  <a:close/>
                  <a:moveTo>
                    <a:pt x="2590800" y="5080"/>
                  </a:moveTo>
                  <a:lnTo>
                    <a:pt x="2603500" y="5080"/>
                  </a:lnTo>
                  <a:lnTo>
                    <a:pt x="2590800" y="5080"/>
                  </a:lnTo>
                  <a:close/>
                  <a:moveTo>
                    <a:pt x="2616200" y="5080"/>
                  </a:moveTo>
                  <a:lnTo>
                    <a:pt x="2628900" y="5080"/>
                  </a:lnTo>
                  <a:lnTo>
                    <a:pt x="2616200" y="5080"/>
                  </a:lnTo>
                  <a:close/>
                  <a:moveTo>
                    <a:pt x="2641600" y="5080"/>
                  </a:moveTo>
                  <a:lnTo>
                    <a:pt x="2654300" y="5080"/>
                  </a:lnTo>
                  <a:lnTo>
                    <a:pt x="2641600" y="5080"/>
                  </a:lnTo>
                  <a:close/>
                  <a:moveTo>
                    <a:pt x="2667000" y="5080"/>
                  </a:moveTo>
                  <a:lnTo>
                    <a:pt x="2679700" y="5080"/>
                  </a:lnTo>
                  <a:lnTo>
                    <a:pt x="2667000" y="5080"/>
                  </a:lnTo>
                  <a:close/>
                  <a:moveTo>
                    <a:pt x="2692400" y="5080"/>
                  </a:moveTo>
                  <a:lnTo>
                    <a:pt x="2705100" y="5080"/>
                  </a:lnTo>
                  <a:lnTo>
                    <a:pt x="2692400" y="5080"/>
                  </a:lnTo>
                  <a:close/>
                  <a:moveTo>
                    <a:pt x="2717800" y="5080"/>
                  </a:moveTo>
                  <a:lnTo>
                    <a:pt x="2730500" y="5080"/>
                  </a:lnTo>
                  <a:lnTo>
                    <a:pt x="2717800" y="5080"/>
                  </a:lnTo>
                  <a:close/>
                  <a:moveTo>
                    <a:pt x="2743200" y="5080"/>
                  </a:moveTo>
                  <a:lnTo>
                    <a:pt x="2755900" y="5080"/>
                  </a:lnTo>
                  <a:lnTo>
                    <a:pt x="2743200" y="5080"/>
                  </a:lnTo>
                  <a:close/>
                  <a:moveTo>
                    <a:pt x="2768600" y="5080"/>
                  </a:moveTo>
                  <a:lnTo>
                    <a:pt x="2781300" y="5080"/>
                  </a:lnTo>
                  <a:lnTo>
                    <a:pt x="2768600" y="5080"/>
                  </a:lnTo>
                  <a:close/>
                  <a:moveTo>
                    <a:pt x="2794000" y="5080"/>
                  </a:moveTo>
                  <a:lnTo>
                    <a:pt x="2806700" y="5080"/>
                  </a:lnTo>
                  <a:lnTo>
                    <a:pt x="2794000" y="5080"/>
                  </a:lnTo>
                  <a:close/>
                  <a:moveTo>
                    <a:pt x="2819400" y="5080"/>
                  </a:moveTo>
                  <a:lnTo>
                    <a:pt x="2832100" y="5080"/>
                  </a:lnTo>
                  <a:lnTo>
                    <a:pt x="2819400" y="5080"/>
                  </a:lnTo>
                  <a:close/>
                  <a:moveTo>
                    <a:pt x="2844800" y="5080"/>
                  </a:moveTo>
                  <a:lnTo>
                    <a:pt x="2857500" y="5080"/>
                  </a:lnTo>
                  <a:lnTo>
                    <a:pt x="2844800" y="5080"/>
                  </a:lnTo>
                  <a:close/>
                  <a:moveTo>
                    <a:pt x="2870200" y="5080"/>
                  </a:moveTo>
                  <a:lnTo>
                    <a:pt x="2882900" y="5080"/>
                  </a:lnTo>
                  <a:lnTo>
                    <a:pt x="2870200" y="5080"/>
                  </a:lnTo>
                  <a:close/>
                  <a:moveTo>
                    <a:pt x="2895600" y="5080"/>
                  </a:moveTo>
                  <a:lnTo>
                    <a:pt x="2908300" y="5080"/>
                  </a:lnTo>
                  <a:lnTo>
                    <a:pt x="2895600" y="5080"/>
                  </a:lnTo>
                  <a:close/>
                  <a:moveTo>
                    <a:pt x="2921000" y="5080"/>
                  </a:moveTo>
                  <a:lnTo>
                    <a:pt x="2933700" y="5080"/>
                  </a:lnTo>
                  <a:lnTo>
                    <a:pt x="2921000" y="5080"/>
                  </a:lnTo>
                  <a:close/>
                  <a:moveTo>
                    <a:pt x="2946400" y="5080"/>
                  </a:moveTo>
                  <a:lnTo>
                    <a:pt x="2959100" y="5080"/>
                  </a:lnTo>
                  <a:lnTo>
                    <a:pt x="2946400" y="5080"/>
                  </a:lnTo>
                  <a:close/>
                  <a:moveTo>
                    <a:pt x="2971800" y="5080"/>
                  </a:moveTo>
                  <a:lnTo>
                    <a:pt x="2984500" y="5080"/>
                  </a:lnTo>
                  <a:lnTo>
                    <a:pt x="2971800" y="5080"/>
                  </a:lnTo>
                  <a:close/>
                  <a:moveTo>
                    <a:pt x="2997200" y="5080"/>
                  </a:moveTo>
                  <a:lnTo>
                    <a:pt x="3009900" y="5080"/>
                  </a:lnTo>
                  <a:lnTo>
                    <a:pt x="2997200" y="5080"/>
                  </a:lnTo>
                  <a:close/>
                  <a:moveTo>
                    <a:pt x="3022600" y="5080"/>
                  </a:moveTo>
                  <a:lnTo>
                    <a:pt x="3035300" y="5080"/>
                  </a:lnTo>
                  <a:lnTo>
                    <a:pt x="3022600" y="5080"/>
                  </a:lnTo>
                  <a:close/>
                  <a:moveTo>
                    <a:pt x="3048000" y="5080"/>
                  </a:moveTo>
                  <a:lnTo>
                    <a:pt x="3060700" y="5080"/>
                  </a:lnTo>
                  <a:lnTo>
                    <a:pt x="3048000" y="5080"/>
                  </a:lnTo>
                  <a:close/>
                  <a:moveTo>
                    <a:pt x="3073400" y="5080"/>
                  </a:moveTo>
                  <a:lnTo>
                    <a:pt x="3086100" y="5080"/>
                  </a:lnTo>
                  <a:lnTo>
                    <a:pt x="3073400" y="5080"/>
                  </a:lnTo>
                  <a:close/>
                  <a:moveTo>
                    <a:pt x="3098800" y="5080"/>
                  </a:moveTo>
                  <a:lnTo>
                    <a:pt x="3111500" y="5080"/>
                  </a:lnTo>
                  <a:lnTo>
                    <a:pt x="3098800" y="5080"/>
                  </a:lnTo>
                  <a:close/>
                  <a:moveTo>
                    <a:pt x="3124200" y="5080"/>
                  </a:moveTo>
                  <a:lnTo>
                    <a:pt x="3136900" y="5080"/>
                  </a:lnTo>
                  <a:lnTo>
                    <a:pt x="3124200" y="5080"/>
                  </a:lnTo>
                  <a:close/>
                  <a:moveTo>
                    <a:pt x="3149600" y="5080"/>
                  </a:moveTo>
                  <a:lnTo>
                    <a:pt x="3162300" y="5080"/>
                  </a:lnTo>
                  <a:lnTo>
                    <a:pt x="3149600" y="5080"/>
                  </a:lnTo>
                  <a:close/>
                  <a:moveTo>
                    <a:pt x="3175000" y="5080"/>
                  </a:moveTo>
                  <a:lnTo>
                    <a:pt x="3187700" y="5080"/>
                  </a:lnTo>
                  <a:lnTo>
                    <a:pt x="3175000" y="5080"/>
                  </a:lnTo>
                  <a:close/>
                  <a:moveTo>
                    <a:pt x="3200400" y="5080"/>
                  </a:moveTo>
                  <a:lnTo>
                    <a:pt x="3213100" y="5080"/>
                  </a:lnTo>
                  <a:lnTo>
                    <a:pt x="3200400" y="5080"/>
                  </a:lnTo>
                  <a:close/>
                  <a:moveTo>
                    <a:pt x="3225800" y="5080"/>
                  </a:moveTo>
                  <a:lnTo>
                    <a:pt x="3238500" y="5080"/>
                  </a:lnTo>
                  <a:lnTo>
                    <a:pt x="3225800" y="5080"/>
                  </a:lnTo>
                  <a:close/>
                  <a:moveTo>
                    <a:pt x="3251200" y="5080"/>
                  </a:moveTo>
                  <a:lnTo>
                    <a:pt x="3263900" y="5080"/>
                  </a:lnTo>
                  <a:lnTo>
                    <a:pt x="3251200" y="5080"/>
                  </a:lnTo>
                  <a:close/>
                  <a:moveTo>
                    <a:pt x="3276600" y="5080"/>
                  </a:moveTo>
                  <a:lnTo>
                    <a:pt x="3289300" y="5080"/>
                  </a:lnTo>
                  <a:lnTo>
                    <a:pt x="3276600" y="5080"/>
                  </a:lnTo>
                  <a:close/>
                  <a:moveTo>
                    <a:pt x="3302000" y="5080"/>
                  </a:moveTo>
                  <a:lnTo>
                    <a:pt x="3314700" y="5080"/>
                  </a:lnTo>
                  <a:lnTo>
                    <a:pt x="3302000" y="5080"/>
                  </a:lnTo>
                  <a:close/>
                  <a:moveTo>
                    <a:pt x="3327400" y="5080"/>
                  </a:moveTo>
                  <a:lnTo>
                    <a:pt x="3340100" y="5080"/>
                  </a:lnTo>
                  <a:lnTo>
                    <a:pt x="3327400" y="5080"/>
                  </a:lnTo>
                  <a:close/>
                  <a:moveTo>
                    <a:pt x="3352800" y="5080"/>
                  </a:moveTo>
                  <a:lnTo>
                    <a:pt x="3365500" y="5080"/>
                  </a:lnTo>
                  <a:lnTo>
                    <a:pt x="3352800" y="5080"/>
                  </a:lnTo>
                  <a:close/>
                  <a:moveTo>
                    <a:pt x="3378200" y="5080"/>
                  </a:moveTo>
                  <a:lnTo>
                    <a:pt x="3390900" y="5080"/>
                  </a:lnTo>
                  <a:lnTo>
                    <a:pt x="3378200" y="5080"/>
                  </a:lnTo>
                  <a:close/>
                  <a:moveTo>
                    <a:pt x="3403600" y="5080"/>
                  </a:moveTo>
                  <a:lnTo>
                    <a:pt x="3416300" y="5080"/>
                  </a:lnTo>
                  <a:lnTo>
                    <a:pt x="3403600" y="5080"/>
                  </a:lnTo>
                  <a:close/>
                  <a:moveTo>
                    <a:pt x="3429000" y="5080"/>
                  </a:moveTo>
                  <a:lnTo>
                    <a:pt x="3441700" y="5080"/>
                  </a:lnTo>
                  <a:lnTo>
                    <a:pt x="3429000" y="5080"/>
                  </a:lnTo>
                  <a:close/>
                  <a:moveTo>
                    <a:pt x="3454400" y="5080"/>
                  </a:moveTo>
                  <a:lnTo>
                    <a:pt x="3467100" y="5080"/>
                  </a:lnTo>
                  <a:lnTo>
                    <a:pt x="3454400" y="5080"/>
                  </a:lnTo>
                  <a:close/>
                  <a:moveTo>
                    <a:pt x="3479800" y="5080"/>
                  </a:moveTo>
                  <a:lnTo>
                    <a:pt x="3492500" y="5080"/>
                  </a:lnTo>
                  <a:lnTo>
                    <a:pt x="3479800" y="5080"/>
                  </a:lnTo>
                  <a:close/>
                  <a:moveTo>
                    <a:pt x="3505200" y="5080"/>
                  </a:moveTo>
                  <a:lnTo>
                    <a:pt x="3517900" y="5080"/>
                  </a:lnTo>
                  <a:lnTo>
                    <a:pt x="3505200" y="5080"/>
                  </a:lnTo>
                  <a:close/>
                  <a:moveTo>
                    <a:pt x="3530600" y="5080"/>
                  </a:moveTo>
                  <a:lnTo>
                    <a:pt x="3543300" y="5080"/>
                  </a:lnTo>
                  <a:lnTo>
                    <a:pt x="3530600" y="5080"/>
                  </a:lnTo>
                  <a:close/>
                  <a:moveTo>
                    <a:pt x="3556000" y="5080"/>
                  </a:moveTo>
                  <a:lnTo>
                    <a:pt x="3568700" y="5080"/>
                  </a:lnTo>
                  <a:lnTo>
                    <a:pt x="3556000" y="5080"/>
                  </a:lnTo>
                  <a:close/>
                  <a:moveTo>
                    <a:pt x="3581400" y="5080"/>
                  </a:moveTo>
                  <a:lnTo>
                    <a:pt x="3594100" y="5080"/>
                  </a:lnTo>
                  <a:lnTo>
                    <a:pt x="3581400" y="5080"/>
                  </a:lnTo>
                  <a:close/>
                  <a:moveTo>
                    <a:pt x="3606800" y="5080"/>
                  </a:moveTo>
                  <a:lnTo>
                    <a:pt x="3619500" y="5080"/>
                  </a:lnTo>
                  <a:lnTo>
                    <a:pt x="3606800" y="5080"/>
                  </a:lnTo>
                  <a:close/>
                  <a:moveTo>
                    <a:pt x="3632200" y="5080"/>
                  </a:moveTo>
                  <a:lnTo>
                    <a:pt x="3644900" y="5080"/>
                  </a:lnTo>
                  <a:lnTo>
                    <a:pt x="3632200" y="5080"/>
                  </a:lnTo>
                  <a:close/>
                  <a:moveTo>
                    <a:pt x="3657600" y="5080"/>
                  </a:moveTo>
                  <a:lnTo>
                    <a:pt x="3670300" y="5080"/>
                  </a:lnTo>
                  <a:lnTo>
                    <a:pt x="3657600" y="5080"/>
                  </a:lnTo>
                  <a:close/>
                  <a:moveTo>
                    <a:pt x="3683000" y="5080"/>
                  </a:moveTo>
                  <a:lnTo>
                    <a:pt x="3695700" y="5080"/>
                  </a:lnTo>
                  <a:lnTo>
                    <a:pt x="3683000" y="5080"/>
                  </a:lnTo>
                  <a:close/>
                  <a:moveTo>
                    <a:pt x="3708400" y="5080"/>
                  </a:moveTo>
                  <a:lnTo>
                    <a:pt x="3721100" y="5080"/>
                  </a:lnTo>
                  <a:lnTo>
                    <a:pt x="3708400" y="5080"/>
                  </a:lnTo>
                  <a:close/>
                  <a:moveTo>
                    <a:pt x="3733800" y="5080"/>
                  </a:moveTo>
                  <a:lnTo>
                    <a:pt x="3746500" y="5080"/>
                  </a:lnTo>
                  <a:lnTo>
                    <a:pt x="3733800" y="5080"/>
                  </a:lnTo>
                  <a:close/>
                  <a:moveTo>
                    <a:pt x="3759200" y="5080"/>
                  </a:moveTo>
                  <a:lnTo>
                    <a:pt x="3771900" y="5080"/>
                  </a:lnTo>
                  <a:lnTo>
                    <a:pt x="3759200" y="5080"/>
                  </a:lnTo>
                  <a:close/>
                  <a:moveTo>
                    <a:pt x="3784600" y="5080"/>
                  </a:moveTo>
                  <a:lnTo>
                    <a:pt x="3797300" y="5080"/>
                  </a:lnTo>
                  <a:lnTo>
                    <a:pt x="3784600" y="5080"/>
                  </a:lnTo>
                  <a:close/>
                  <a:moveTo>
                    <a:pt x="3810000" y="5080"/>
                  </a:moveTo>
                  <a:lnTo>
                    <a:pt x="3822700" y="5080"/>
                  </a:lnTo>
                  <a:lnTo>
                    <a:pt x="3810000" y="5080"/>
                  </a:lnTo>
                  <a:close/>
                  <a:moveTo>
                    <a:pt x="3835400" y="5080"/>
                  </a:moveTo>
                  <a:lnTo>
                    <a:pt x="3848100" y="5080"/>
                  </a:lnTo>
                  <a:lnTo>
                    <a:pt x="3835400" y="5080"/>
                  </a:lnTo>
                  <a:close/>
                  <a:moveTo>
                    <a:pt x="3860800" y="5080"/>
                  </a:moveTo>
                  <a:lnTo>
                    <a:pt x="3873500" y="5080"/>
                  </a:lnTo>
                  <a:lnTo>
                    <a:pt x="3860800" y="5080"/>
                  </a:lnTo>
                  <a:close/>
                  <a:moveTo>
                    <a:pt x="3886200" y="5080"/>
                  </a:moveTo>
                  <a:lnTo>
                    <a:pt x="3898900" y="5080"/>
                  </a:lnTo>
                  <a:lnTo>
                    <a:pt x="3886200" y="5080"/>
                  </a:lnTo>
                  <a:close/>
                  <a:moveTo>
                    <a:pt x="3911600" y="5080"/>
                  </a:moveTo>
                  <a:lnTo>
                    <a:pt x="3924300" y="5080"/>
                  </a:lnTo>
                  <a:lnTo>
                    <a:pt x="3911600" y="5080"/>
                  </a:lnTo>
                  <a:close/>
                  <a:moveTo>
                    <a:pt x="3937000" y="5080"/>
                  </a:moveTo>
                  <a:lnTo>
                    <a:pt x="3949700" y="5080"/>
                  </a:lnTo>
                  <a:lnTo>
                    <a:pt x="3937000" y="5080"/>
                  </a:lnTo>
                  <a:close/>
                  <a:moveTo>
                    <a:pt x="3962400" y="5080"/>
                  </a:moveTo>
                  <a:lnTo>
                    <a:pt x="3975100" y="5080"/>
                  </a:lnTo>
                  <a:lnTo>
                    <a:pt x="3962400" y="5080"/>
                  </a:lnTo>
                  <a:close/>
                  <a:moveTo>
                    <a:pt x="3987800" y="5080"/>
                  </a:moveTo>
                  <a:lnTo>
                    <a:pt x="4000500" y="5080"/>
                  </a:lnTo>
                  <a:lnTo>
                    <a:pt x="3987800" y="5080"/>
                  </a:lnTo>
                  <a:close/>
                  <a:moveTo>
                    <a:pt x="4013200" y="5080"/>
                  </a:moveTo>
                  <a:lnTo>
                    <a:pt x="4025900" y="5080"/>
                  </a:lnTo>
                  <a:lnTo>
                    <a:pt x="4013200" y="5080"/>
                  </a:lnTo>
                  <a:close/>
                  <a:moveTo>
                    <a:pt x="4038600" y="5080"/>
                  </a:moveTo>
                  <a:lnTo>
                    <a:pt x="4051300" y="5080"/>
                  </a:lnTo>
                  <a:lnTo>
                    <a:pt x="4038600" y="5080"/>
                  </a:lnTo>
                  <a:close/>
                  <a:moveTo>
                    <a:pt x="4064000" y="5080"/>
                  </a:moveTo>
                  <a:lnTo>
                    <a:pt x="4076700" y="5080"/>
                  </a:lnTo>
                  <a:lnTo>
                    <a:pt x="4064000" y="5080"/>
                  </a:lnTo>
                  <a:close/>
                  <a:moveTo>
                    <a:pt x="4089400" y="5080"/>
                  </a:moveTo>
                  <a:lnTo>
                    <a:pt x="4102100" y="5080"/>
                  </a:lnTo>
                  <a:lnTo>
                    <a:pt x="4089400" y="5080"/>
                  </a:lnTo>
                  <a:close/>
                  <a:moveTo>
                    <a:pt x="4114800" y="5080"/>
                  </a:moveTo>
                  <a:lnTo>
                    <a:pt x="4127500" y="5080"/>
                  </a:lnTo>
                  <a:lnTo>
                    <a:pt x="4114800" y="5080"/>
                  </a:lnTo>
                  <a:close/>
                  <a:moveTo>
                    <a:pt x="4140200" y="5080"/>
                  </a:moveTo>
                  <a:lnTo>
                    <a:pt x="4152900" y="5080"/>
                  </a:lnTo>
                  <a:lnTo>
                    <a:pt x="4140200" y="5080"/>
                  </a:lnTo>
                  <a:close/>
                  <a:moveTo>
                    <a:pt x="4165600" y="5080"/>
                  </a:moveTo>
                  <a:lnTo>
                    <a:pt x="4178300" y="5080"/>
                  </a:lnTo>
                  <a:lnTo>
                    <a:pt x="4165600" y="5080"/>
                  </a:lnTo>
                  <a:close/>
                  <a:moveTo>
                    <a:pt x="4191000" y="5080"/>
                  </a:moveTo>
                  <a:lnTo>
                    <a:pt x="4203700" y="5080"/>
                  </a:lnTo>
                  <a:lnTo>
                    <a:pt x="4191000" y="5080"/>
                  </a:lnTo>
                  <a:close/>
                  <a:moveTo>
                    <a:pt x="4216400" y="5080"/>
                  </a:moveTo>
                  <a:lnTo>
                    <a:pt x="4229100" y="5080"/>
                  </a:lnTo>
                  <a:lnTo>
                    <a:pt x="4216400" y="5080"/>
                  </a:lnTo>
                  <a:close/>
                  <a:moveTo>
                    <a:pt x="4241800" y="5080"/>
                  </a:moveTo>
                  <a:lnTo>
                    <a:pt x="4254500" y="5080"/>
                  </a:lnTo>
                  <a:lnTo>
                    <a:pt x="4241800" y="5080"/>
                  </a:lnTo>
                  <a:close/>
                  <a:moveTo>
                    <a:pt x="4267200" y="5080"/>
                  </a:moveTo>
                  <a:lnTo>
                    <a:pt x="4279900" y="5080"/>
                  </a:lnTo>
                  <a:lnTo>
                    <a:pt x="4267200" y="5080"/>
                  </a:lnTo>
                  <a:close/>
                  <a:moveTo>
                    <a:pt x="4292600" y="5080"/>
                  </a:moveTo>
                  <a:lnTo>
                    <a:pt x="4305300" y="5080"/>
                  </a:lnTo>
                  <a:lnTo>
                    <a:pt x="4292600" y="5080"/>
                  </a:lnTo>
                  <a:close/>
                  <a:moveTo>
                    <a:pt x="4318000" y="5080"/>
                  </a:moveTo>
                  <a:lnTo>
                    <a:pt x="4330700" y="5080"/>
                  </a:lnTo>
                  <a:lnTo>
                    <a:pt x="4318000" y="5080"/>
                  </a:lnTo>
                  <a:close/>
                  <a:moveTo>
                    <a:pt x="4343400" y="5080"/>
                  </a:moveTo>
                  <a:lnTo>
                    <a:pt x="4356100" y="5080"/>
                  </a:lnTo>
                  <a:lnTo>
                    <a:pt x="4343400" y="5080"/>
                  </a:lnTo>
                  <a:close/>
                  <a:moveTo>
                    <a:pt x="4368800" y="5080"/>
                  </a:moveTo>
                  <a:lnTo>
                    <a:pt x="4381500" y="5080"/>
                  </a:lnTo>
                  <a:lnTo>
                    <a:pt x="4368800" y="5080"/>
                  </a:lnTo>
                  <a:close/>
                  <a:moveTo>
                    <a:pt x="4394200" y="5080"/>
                  </a:moveTo>
                  <a:lnTo>
                    <a:pt x="4406900" y="5080"/>
                  </a:lnTo>
                  <a:lnTo>
                    <a:pt x="4394200" y="5080"/>
                  </a:lnTo>
                  <a:close/>
                  <a:moveTo>
                    <a:pt x="4419600" y="5080"/>
                  </a:moveTo>
                  <a:lnTo>
                    <a:pt x="4432300" y="5080"/>
                  </a:lnTo>
                  <a:lnTo>
                    <a:pt x="4419600" y="5080"/>
                  </a:lnTo>
                  <a:close/>
                  <a:moveTo>
                    <a:pt x="4445000" y="5080"/>
                  </a:moveTo>
                  <a:lnTo>
                    <a:pt x="4457700" y="5080"/>
                  </a:lnTo>
                  <a:lnTo>
                    <a:pt x="4445000" y="5080"/>
                  </a:lnTo>
                  <a:close/>
                  <a:moveTo>
                    <a:pt x="4470400" y="5080"/>
                  </a:moveTo>
                  <a:lnTo>
                    <a:pt x="4483100" y="5080"/>
                  </a:lnTo>
                  <a:lnTo>
                    <a:pt x="4470400" y="5080"/>
                  </a:lnTo>
                  <a:close/>
                  <a:moveTo>
                    <a:pt x="4495800" y="5080"/>
                  </a:moveTo>
                  <a:lnTo>
                    <a:pt x="4508500" y="5080"/>
                  </a:lnTo>
                  <a:lnTo>
                    <a:pt x="4495800" y="5080"/>
                  </a:lnTo>
                  <a:close/>
                  <a:moveTo>
                    <a:pt x="4521200" y="5080"/>
                  </a:moveTo>
                  <a:lnTo>
                    <a:pt x="4533900" y="5080"/>
                  </a:lnTo>
                  <a:lnTo>
                    <a:pt x="4521200" y="5080"/>
                  </a:lnTo>
                  <a:close/>
                  <a:moveTo>
                    <a:pt x="4546600" y="5080"/>
                  </a:moveTo>
                  <a:lnTo>
                    <a:pt x="4559300" y="5080"/>
                  </a:lnTo>
                  <a:lnTo>
                    <a:pt x="4546600" y="5080"/>
                  </a:lnTo>
                  <a:close/>
                  <a:moveTo>
                    <a:pt x="4572000" y="5080"/>
                  </a:moveTo>
                  <a:lnTo>
                    <a:pt x="4573778" y="5080"/>
                  </a:lnTo>
                  <a:lnTo>
                    <a:pt x="4572000" y="5080"/>
                  </a:lnTo>
                  <a:close/>
                  <a:moveTo>
                    <a:pt x="0" y="0"/>
                  </a:moveTo>
                  <a:lnTo>
                    <a:pt x="12700" y="0"/>
                  </a:lnTo>
                  <a:lnTo>
                    <a:pt x="12700" y="5080"/>
                  </a:lnTo>
                  <a:lnTo>
                    <a:pt x="0" y="5080"/>
                  </a:lnTo>
                  <a:close/>
                </a:path>
              </a:pathLst>
            </a:custGeom>
            <a:solidFill>
              <a:srgbClr val="C8D8E4"/>
            </a:solidFill>
          </p:spPr>
        </p:sp>
      </p:grpSp>
      <p:grpSp>
        <p:nvGrpSpPr>
          <p:cNvPr name="Group 299" id="299"/>
          <p:cNvGrpSpPr/>
          <p:nvPr/>
        </p:nvGrpSpPr>
        <p:grpSpPr>
          <a:xfrm rot="0">
            <a:off x="12685928" y="7063740"/>
            <a:ext cx="1371600" cy="192024"/>
            <a:chOff x="0" y="0"/>
            <a:chExt cx="1828800" cy="256032"/>
          </a:xfrm>
        </p:grpSpPr>
        <p:sp>
          <p:nvSpPr>
            <p:cNvPr name="Freeform 300" id="300"/>
            <p:cNvSpPr/>
            <p:nvPr/>
          </p:nvSpPr>
          <p:spPr>
            <a:xfrm flipH="false" flipV="false" rot="0">
              <a:off x="0" y="0"/>
              <a:ext cx="1828800" cy="256032"/>
            </a:xfrm>
            <a:custGeom>
              <a:avLst/>
              <a:gdLst/>
              <a:ahLst/>
              <a:cxnLst/>
              <a:rect r="r" b="b" t="t" l="l"/>
              <a:pathLst>
                <a:path h="256032" w="1828800">
                  <a:moveTo>
                    <a:pt x="0" y="0"/>
                  </a:moveTo>
                  <a:lnTo>
                    <a:pt x="1828800" y="0"/>
                  </a:lnTo>
                  <a:lnTo>
                    <a:pt x="1828800" y="256032"/>
                  </a:lnTo>
                  <a:lnTo>
                    <a:pt x="0" y="256032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89178" r="0" b="-89178"/>
              </a:stretch>
            </a:blipFill>
          </p:spPr>
        </p:sp>
        <p:sp>
          <p:nvSpPr>
            <p:cNvPr name="TextBox 301" id="301"/>
            <p:cNvSpPr txBox="true"/>
            <p:nvPr/>
          </p:nvSpPr>
          <p:spPr>
            <a:xfrm>
              <a:off x="0" y="-9525"/>
              <a:ext cx="1828800" cy="265557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1080"/>
                </a:lnSpc>
              </a:pPr>
              <a:r>
                <a:rPr lang="en-US" sz="900">
                  <a:solidFill>
                    <a:srgbClr val="6B8A9A"/>
                  </a:solidFill>
                  <a:latin typeface="Arial"/>
                  <a:ea typeface="Arial"/>
                  <a:cs typeface="Arial"/>
                  <a:sym typeface="Arial"/>
                </a:rPr>
                <a:t>Termin:</a:t>
              </a:r>
            </a:p>
          </p:txBody>
        </p:sp>
      </p:grpSp>
      <p:grpSp>
        <p:nvGrpSpPr>
          <p:cNvPr name="Group 302" id="302"/>
          <p:cNvGrpSpPr/>
          <p:nvPr/>
        </p:nvGrpSpPr>
        <p:grpSpPr>
          <a:xfrm rot="0">
            <a:off x="13987043" y="7198995"/>
            <a:ext cx="3434182" cy="3810"/>
            <a:chOff x="0" y="0"/>
            <a:chExt cx="4578909" cy="5080"/>
          </a:xfrm>
        </p:grpSpPr>
        <p:sp>
          <p:nvSpPr>
            <p:cNvPr name="Freeform 303" id="303"/>
            <p:cNvSpPr/>
            <p:nvPr/>
          </p:nvSpPr>
          <p:spPr>
            <a:xfrm flipH="false" flipV="false" rot="0">
              <a:off x="2540" y="0"/>
              <a:ext cx="4573778" cy="5080"/>
            </a:xfrm>
            <a:custGeom>
              <a:avLst/>
              <a:gdLst/>
              <a:ahLst/>
              <a:cxnLst/>
              <a:rect r="r" b="b" t="t" l="l"/>
              <a:pathLst>
                <a:path h="5080" w="4573778">
                  <a:moveTo>
                    <a:pt x="25400" y="0"/>
                  </a:moveTo>
                  <a:lnTo>
                    <a:pt x="38100" y="0"/>
                  </a:lnTo>
                  <a:lnTo>
                    <a:pt x="38100" y="5080"/>
                  </a:lnTo>
                  <a:lnTo>
                    <a:pt x="25400" y="5080"/>
                  </a:lnTo>
                  <a:close/>
                  <a:moveTo>
                    <a:pt x="50800" y="5080"/>
                  </a:moveTo>
                  <a:lnTo>
                    <a:pt x="63500" y="5080"/>
                  </a:lnTo>
                  <a:lnTo>
                    <a:pt x="50800" y="5080"/>
                  </a:lnTo>
                  <a:close/>
                  <a:moveTo>
                    <a:pt x="76200" y="5080"/>
                  </a:moveTo>
                  <a:lnTo>
                    <a:pt x="88900" y="5080"/>
                  </a:lnTo>
                  <a:lnTo>
                    <a:pt x="76200" y="5080"/>
                  </a:lnTo>
                  <a:close/>
                  <a:moveTo>
                    <a:pt x="101600" y="5080"/>
                  </a:moveTo>
                  <a:lnTo>
                    <a:pt x="114300" y="5080"/>
                  </a:lnTo>
                  <a:lnTo>
                    <a:pt x="101600" y="5080"/>
                  </a:lnTo>
                  <a:close/>
                  <a:moveTo>
                    <a:pt x="127000" y="5080"/>
                  </a:moveTo>
                  <a:lnTo>
                    <a:pt x="139700" y="5080"/>
                  </a:lnTo>
                  <a:lnTo>
                    <a:pt x="127000" y="5080"/>
                  </a:lnTo>
                  <a:close/>
                  <a:moveTo>
                    <a:pt x="152400" y="5080"/>
                  </a:moveTo>
                  <a:lnTo>
                    <a:pt x="165100" y="5080"/>
                  </a:lnTo>
                  <a:lnTo>
                    <a:pt x="152400" y="5080"/>
                  </a:lnTo>
                  <a:close/>
                  <a:moveTo>
                    <a:pt x="177800" y="5080"/>
                  </a:moveTo>
                  <a:lnTo>
                    <a:pt x="190500" y="5080"/>
                  </a:lnTo>
                  <a:lnTo>
                    <a:pt x="177800" y="5080"/>
                  </a:lnTo>
                  <a:close/>
                  <a:moveTo>
                    <a:pt x="203200" y="5080"/>
                  </a:moveTo>
                  <a:lnTo>
                    <a:pt x="215900" y="5080"/>
                  </a:lnTo>
                  <a:lnTo>
                    <a:pt x="203200" y="5080"/>
                  </a:lnTo>
                  <a:close/>
                  <a:moveTo>
                    <a:pt x="228600" y="5080"/>
                  </a:moveTo>
                  <a:lnTo>
                    <a:pt x="241300" y="5080"/>
                  </a:lnTo>
                  <a:lnTo>
                    <a:pt x="228600" y="5080"/>
                  </a:lnTo>
                  <a:close/>
                  <a:moveTo>
                    <a:pt x="254000" y="5080"/>
                  </a:moveTo>
                  <a:lnTo>
                    <a:pt x="266700" y="5080"/>
                  </a:lnTo>
                  <a:lnTo>
                    <a:pt x="254000" y="5080"/>
                  </a:lnTo>
                  <a:close/>
                  <a:moveTo>
                    <a:pt x="279400" y="5080"/>
                  </a:moveTo>
                  <a:lnTo>
                    <a:pt x="292100" y="5080"/>
                  </a:lnTo>
                  <a:lnTo>
                    <a:pt x="279400" y="5080"/>
                  </a:lnTo>
                  <a:close/>
                  <a:moveTo>
                    <a:pt x="304800" y="5080"/>
                  </a:moveTo>
                  <a:lnTo>
                    <a:pt x="317500" y="5080"/>
                  </a:lnTo>
                  <a:lnTo>
                    <a:pt x="304800" y="5080"/>
                  </a:lnTo>
                  <a:close/>
                  <a:moveTo>
                    <a:pt x="330200" y="5080"/>
                  </a:moveTo>
                  <a:lnTo>
                    <a:pt x="342900" y="5080"/>
                  </a:lnTo>
                  <a:lnTo>
                    <a:pt x="330200" y="5080"/>
                  </a:lnTo>
                  <a:close/>
                  <a:moveTo>
                    <a:pt x="355600" y="5080"/>
                  </a:moveTo>
                  <a:lnTo>
                    <a:pt x="368300" y="5080"/>
                  </a:lnTo>
                  <a:lnTo>
                    <a:pt x="355600" y="5080"/>
                  </a:lnTo>
                  <a:close/>
                  <a:moveTo>
                    <a:pt x="381000" y="5080"/>
                  </a:moveTo>
                  <a:lnTo>
                    <a:pt x="393700" y="5080"/>
                  </a:lnTo>
                  <a:lnTo>
                    <a:pt x="381000" y="5080"/>
                  </a:lnTo>
                  <a:close/>
                  <a:moveTo>
                    <a:pt x="406400" y="5080"/>
                  </a:moveTo>
                  <a:lnTo>
                    <a:pt x="419100" y="5080"/>
                  </a:lnTo>
                  <a:lnTo>
                    <a:pt x="406400" y="5080"/>
                  </a:lnTo>
                  <a:close/>
                  <a:moveTo>
                    <a:pt x="431800" y="5080"/>
                  </a:moveTo>
                  <a:lnTo>
                    <a:pt x="444500" y="5080"/>
                  </a:lnTo>
                  <a:lnTo>
                    <a:pt x="431800" y="5080"/>
                  </a:lnTo>
                  <a:close/>
                  <a:moveTo>
                    <a:pt x="457200" y="5080"/>
                  </a:moveTo>
                  <a:lnTo>
                    <a:pt x="469900" y="5080"/>
                  </a:lnTo>
                  <a:lnTo>
                    <a:pt x="457200" y="5080"/>
                  </a:lnTo>
                  <a:close/>
                  <a:moveTo>
                    <a:pt x="482600" y="5080"/>
                  </a:moveTo>
                  <a:lnTo>
                    <a:pt x="495300" y="5080"/>
                  </a:lnTo>
                  <a:lnTo>
                    <a:pt x="482600" y="5080"/>
                  </a:lnTo>
                  <a:close/>
                  <a:moveTo>
                    <a:pt x="508000" y="5080"/>
                  </a:moveTo>
                  <a:lnTo>
                    <a:pt x="520700" y="5080"/>
                  </a:lnTo>
                  <a:lnTo>
                    <a:pt x="508000" y="5080"/>
                  </a:lnTo>
                  <a:close/>
                  <a:moveTo>
                    <a:pt x="533400" y="5080"/>
                  </a:moveTo>
                  <a:lnTo>
                    <a:pt x="546100" y="5080"/>
                  </a:lnTo>
                  <a:lnTo>
                    <a:pt x="533400" y="5080"/>
                  </a:lnTo>
                  <a:close/>
                  <a:moveTo>
                    <a:pt x="558800" y="5080"/>
                  </a:moveTo>
                  <a:lnTo>
                    <a:pt x="571500" y="5080"/>
                  </a:lnTo>
                  <a:lnTo>
                    <a:pt x="558800" y="5080"/>
                  </a:lnTo>
                  <a:close/>
                  <a:moveTo>
                    <a:pt x="584200" y="5080"/>
                  </a:moveTo>
                  <a:lnTo>
                    <a:pt x="596900" y="5080"/>
                  </a:lnTo>
                  <a:lnTo>
                    <a:pt x="584200" y="5080"/>
                  </a:lnTo>
                  <a:close/>
                  <a:moveTo>
                    <a:pt x="609600" y="5080"/>
                  </a:moveTo>
                  <a:lnTo>
                    <a:pt x="622300" y="5080"/>
                  </a:lnTo>
                  <a:lnTo>
                    <a:pt x="609600" y="5080"/>
                  </a:lnTo>
                  <a:close/>
                  <a:moveTo>
                    <a:pt x="635000" y="5080"/>
                  </a:moveTo>
                  <a:lnTo>
                    <a:pt x="647700" y="5080"/>
                  </a:lnTo>
                  <a:lnTo>
                    <a:pt x="635000" y="5080"/>
                  </a:lnTo>
                  <a:close/>
                  <a:moveTo>
                    <a:pt x="660400" y="5080"/>
                  </a:moveTo>
                  <a:lnTo>
                    <a:pt x="673100" y="5080"/>
                  </a:lnTo>
                  <a:lnTo>
                    <a:pt x="660400" y="5080"/>
                  </a:lnTo>
                  <a:close/>
                  <a:moveTo>
                    <a:pt x="685800" y="5080"/>
                  </a:moveTo>
                  <a:lnTo>
                    <a:pt x="698500" y="5080"/>
                  </a:lnTo>
                  <a:lnTo>
                    <a:pt x="685800" y="5080"/>
                  </a:lnTo>
                  <a:close/>
                  <a:moveTo>
                    <a:pt x="711200" y="5080"/>
                  </a:moveTo>
                  <a:lnTo>
                    <a:pt x="723900" y="5080"/>
                  </a:lnTo>
                  <a:lnTo>
                    <a:pt x="711200" y="5080"/>
                  </a:lnTo>
                  <a:close/>
                  <a:moveTo>
                    <a:pt x="736600" y="5080"/>
                  </a:moveTo>
                  <a:lnTo>
                    <a:pt x="749300" y="5080"/>
                  </a:lnTo>
                  <a:lnTo>
                    <a:pt x="736600" y="5080"/>
                  </a:lnTo>
                  <a:close/>
                  <a:moveTo>
                    <a:pt x="762000" y="5080"/>
                  </a:moveTo>
                  <a:lnTo>
                    <a:pt x="774700" y="5080"/>
                  </a:lnTo>
                  <a:lnTo>
                    <a:pt x="762000" y="5080"/>
                  </a:lnTo>
                  <a:close/>
                  <a:moveTo>
                    <a:pt x="787400" y="5080"/>
                  </a:moveTo>
                  <a:lnTo>
                    <a:pt x="800100" y="5080"/>
                  </a:lnTo>
                  <a:lnTo>
                    <a:pt x="787400" y="5080"/>
                  </a:lnTo>
                  <a:close/>
                  <a:moveTo>
                    <a:pt x="812800" y="5080"/>
                  </a:moveTo>
                  <a:lnTo>
                    <a:pt x="825500" y="5080"/>
                  </a:lnTo>
                  <a:lnTo>
                    <a:pt x="812800" y="5080"/>
                  </a:lnTo>
                  <a:close/>
                  <a:moveTo>
                    <a:pt x="838200" y="5080"/>
                  </a:moveTo>
                  <a:lnTo>
                    <a:pt x="850900" y="5080"/>
                  </a:lnTo>
                  <a:lnTo>
                    <a:pt x="838200" y="5080"/>
                  </a:lnTo>
                  <a:close/>
                  <a:moveTo>
                    <a:pt x="863600" y="5080"/>
                  </a:moveTo>
                  <a:lnTo>
                    <a:pt x="876300" y="5080"/>
                  </a:lnTo>
                  <a:lnTo>
                    <a:pt x="863600" y="5080"/>
                  </a:lnTo>
                  <a:close/>
                  <a:moveTo>
                    <a:pt x="889000" y="5080"/>
                  </a:moveTo>
                  <a:lnTo>
                    <a:pt x="901700" y="5080"/>
                  </a:lnTo>
                  <a:lnTo>
                    <a:pt x="889000" y="5080"/>
                  </a:lnTo>
                  <a:close/>
                  <a:moveTo>
                    <a:pt x="914400" y="5080"/>
                  </a:moveTo>
                  <a:lnTo>
                    <a:pt x="927100" y="5080"/>
                  </a:lnTo>
                  <a:lnTo>
                    <a:pt x="914400" y="5080"/>
                  </a:lnTo>
                  <a:close/>
                  <a:moveTo>
                    <a:pt x="939800" y="5080"/>
                  </a:moveTo>
                  <a:lnTo>
                    <a:pt x="952500" y="5080"/>
                  </a:lnTo>
                  <a:lnTo>
                    <a:pt x="939800" y="5080"/>
                  </a:lnTo>
                  <a:close/>
                  <a:moveTo>
                    <a:pt x="965200" y="5080"/>
                  </a:moveTo>
                  <a:lnTo>
                    <a:pt x="977900" y="5080"/>
                  </a:lnTo>
                  <a:lnTo>
                    <a:pt x="965200" y="5080"/>
                  </a:lnTo>
                  <a:close/>
                  <a:moveTo>
                    <a:pt x="990600" y="5080"/>
                  </a:moveTo>
                  <a:lnTo>
                    <a:pt x="1003300" y="5080"/>
                  </a:lnTo>
                  <a:lnTo>
                    <a:pt x="990600" y="5080"/>
                  </a:lnTo>
                  <a:close/>
                  <a:moveTo>
                    <a:pt x="1016000" y="5080"/>
                  </a:moveTo>
                  <a:lnTo>
                    <a:pt x="1028700" y="5080"/>
                  </a:lnTo>
                  <a:lnTo>
                    <a:pt x="1016000" y="5080"/>
                  </a:lnTo>
                  <a:close/>
                  <a:moveTo>
                    <a:pt x="1041400" y="5080"/>
                  </a:moveTo>
                  <a:lnTo>
                    <a:pt x="1054100" y="5080"/>
                  </a:lnTo>
                  <a:lnTo>
                    <a:pt x="1041400" y="5080"/>
                  </a:lnTo>
                  <a:close/>
                  <a:moveTo>
                    <a:pt x="1066800" y="5080"/>
                  </a:moveTo>
                  <a:lnTo>
                    <a:pt x="1079500" y="5080"/>
                  </a:lnTo>
                  <a:lnTo>
                    <a:pt x="1066800" y="5080"/>
                  </a:lnTo>
                  <a:close/>
                  <a:moveTo>
                    <a:pt x="1092200" y="5080"/>
                  </a:moveTo>
                  <a:lnTo>
                    <a:pt x="1104900" y="5080"/>
                  </a:lnTo>
                  <a:lnTo>
                    <a:pt x="1092200" y="5080"/>
                  </a:lnTo>
                  <a:close/>
                  <a:moveTo>
                    <a:pt x="1117600" y="5080"/>
                  </a:moveTo>
                  <a:lnTo>
                    <a:pt x="1130300" y="5080"/>
                  </a:lnTo>
                  <a:lnTo>
                    <a:pt x="1117600" y="5080"/>
                  </a:lnTo>
                  <a:close/>
                  <a:moveTo>
                    <a:pt x="1143000" y="5080"/>
                  </a:moveTo>
                  <a:lnTo>
                    <a:pt x="1155700" y="5080"/>
                  </a:lnTo>
                  <a:lnTo>
                    <a:pt x="1143000" y="5080"/>
                  </a:lnTo>
                  <a:close/>
                  <a:moveTo>
                    <a:pt x="1168400" y="5080"/>
                  </a:moveTo>
                  <a:lnTo>
                    <a:pt x="1181100" y="5080"/>
                  </a:lnTo>
                  <a:lnTo>
                    <a:pt x="1168400" y="5080"/>
                  </a:lnTo>
                  <a:close/>
                  <a:moveTo>
                    <a:pt x="1193800" y="5080"/>
                  </a:moveTo>
                  <a:lnTo>
                    <a:pt x="1206500" y="5080"/>
                  </a:lnTo>
                  <a:lnTo>
                    <a:pt x="1193800" y="5080"/>
                  </a:lnTo>
                  <a:close/>
                  <a:moveTo>
                    <a:pt x="1219200" y="5080"/>
                  </a:moveTo>
                  <a:lnTo>
                    <a:pt x="1231900" y="5080"/>
                  </a:lnTo>
                  <a:lnTo>
                    <a:pt x="1219200" y="5080"/>
                  </a:lnTo>
                  <a:close/>
                  <a:moveTo>
                    <a:pt x="1244600" y="5080"/>
                  </a:moveTo>
                  <a:lnTo>
                    <a:pt x="1257300" y="5080"/>
                  </a:lnTo>
                  <a:lnTo>
                    <a:pt x="1244600" y="5080"/>
                  </a:lnTo>
                  <a:close/>
                  <a:moveTo>
                    <a:pt x="1270000" y="5080"/>
                  </a:moveTo>
                  <a:lnTo>
                    <a:pt x="1282700" y="5080"/>
                  </a:lnTo>
                  <a:lnTo>
                    <a:pt x="1270000" y="5080"/>
                  </a:lnTo>
                  <a:close/>
                  <a:moveTo>
                    <a:pt x="1295400" y="5080"/>
                  </a:moveTo>
                  <a:lnTo>
                    <a:pt x="1308100" y="5080"/>
                  </a:lnTo>
                  <a:lnTo>
                    <a:pt x="1295400" y="5080"/>
                  </a:lnTo>
                  <a:close/>
                  <a:moveTo>
                    <a:pt x="1320800" y="5080"/>
                  </a:moveTo>
                  <a:lnTo>
                    <a:pt x="1333500" y="5080"/>
                  </a:lnTo>
                  <a:lnTo>
                    <a:pt x="1320800" y="5080"/>
                  </a:lnTo>
                  <a:close/>
                  <a:moveTo>
                    <a:pt x="1346200" y="5080"/>
                  </a:moveTo>
                  <a:lnTo>
                    <a:pt x="1358900" y="5080"/>
                  </a:lnTo>
                  <a:lnTo>
                    <a:pt x="1346200" y="5080"/>
                  </a:lnTo>
                  <a:close/>
                  <a:moveTo>
                    <a:pt x="1371600" y="5080"/>
                  </a:moveTo>
                  <a:lnTo>
                    <a:pt x="1384300" y="5080"/>
                  </a:lnTo>
                  <a:lnTo>
                    <a:pt x="1371600" y="5080"/>
                  </a:lnTo>
                  <a:close/>
                  <a:moveTo>
                    <a:pt x="1397000" y="5080"/>
                  </a:moveTo>
                  <a:lnTo>
                    <a:pt x="1409700" y="5080"/>
                  </a:lnTo>
                  <a:lnTo>
                    <a:pt x="1397000" y="5080"/>
                  </a:lnTo>
                  <a:close/>
                  <a:moveTo>
                    <a:pt x="1422400" y="5080"/>
                  </a:moveTo>
                  <a:lnTo>
                    <a:pt x="1435100" y="5080"/>
                  </a:lnTo>
                  <a:lnTo>
                    <a:pt x="1422400" y="5080"/>
                  </a:lnTo>
                  <a:close/>
                  <a:moveTo>
                    <a:pt x="1447800" y="5080"/>
                  </a:moveTo>
                  <a:lnTo>
                    <a:pt x="1460500" y="5080"/>
                  </a:lnTo>
                  <a:lnTo>
                    <a:pt x="1447800" y="5080"/>
                  </a:lnTo>
                  <a:close/>
                  <a:moveTo>
                    <a:pt x="1473200" y="5080"/>
                  </a:moveTo>
                  <a:lnTo>
                    <a:pt x="1485900" y="5080"/>
                  </a:lnTo>
                  <a:lnTo>
                    <a:pt x="1473200" y="5080"/>
                  </a:lnTo>
                  <a:close/>
                  <a:moveTo>
                    <a:pt x="1498600" y="5080"/>
                  </a:moveTo>
                  <a:lnTo>
                    <a:pt x="1511300" y="5080"/>
                  </a:lnTo>
                  <a:lnTo>
                    <a:pt x="1498600" y="5080"/>
                  </a:lnTo>
                  <a:close/>
                  <a:moveTo>
                    <a:pt x="1524000" y="5080"/>
                  </a:moveTo>
                  <a:lnTo>
                    <a:pt x="1536700" y="5080"/>
                  </a:lnTo>
                  <a:lnTo>
                    <a:pt x="1524000" y="5080"/>
                  </a:lnTo>
                  <a:close/>
                  <a:moveTo>
                    <a:pt x="1549400" y="5080"/>
                  </a:moveTo>
                  <a:lnTo>
                    <a:pt x="1562100" y="5080"/>
                  </a:lnTo>
                  <a:lnTo>
                    <a:pt x="1549400" y="5080"/>
                  </a:lnTo>
                  <a:close/>
                  <a:moveTo>
                    <a:pt x="1574800" y="5080"/>
                  </a:moveTo>
                  <a:lnTo>
                    <a:pt x="1587500" y="5080"/>
                  </a:lnTo>
                  <a:lnTo>
                    <a:pt x="1574800" y="5080"/>
                  </a:lnTo>
                  <a:close/>
                  <a:moveTo>
                    <a:pt x="1600200" y="5080"/>
                  </a:moveTo>
                  <a:lnTo>
                    <a:pt x="1612900" y="5080"/>
                  </a:lnTo>
                  <a:lnTo>
                    <a:pt x="1600200" y="5080"/>
                  </a:lnTo>
                  <a:close/>
                  <a:moveTo>
                    <a:pt x="1625600" y="5080"/>
                  </a:moveTo>
                  <a:lnTo>
                    <a:pt x="1638300" y="5080"/>
                  </a:lnTo>
                  <a:lnTo>
                    <a:pt x="1625600" y="5080"/>
                  </a:lnTo>
                  <a:close/>
                  <a:moveTo>
                    <a:pt x="1651000" y="5080"/>
                  </a:moveTo>
                  <a:lnTo>
                    <a:pt x="1663700" y="5080"/>
                  </a:lnTo>
                  <a:lnTo>
                    <a:pt x="1651000" y="5080"/>
                  </a:lnTo>
                  <a:close/>
                  <a:moveTo>
                    <a:pt x="1676400" y="5080"/>
                  </a:moveTo>
                  <a:lnTo>
                    <a:pt x="1689100" y="5080"/>
                  </a:lnTo>
                  <a:lnTo>
                    <a:pt x="1676400" y="5080"/>
                  </a:lnTo>
                  <a:close/>
                  <a:moveTo>
                    <a:pt x="1701800" y="5080"/>
                  </a:moveTo>
                  <a:lnTo>
                    <a:pt x="1714500" y="5080"/>
                  </a:lnTo>
                  <a:lnTo>
                    <a:pt x="1701800" y="5080"/>
                  </a:lnTo>
                  <a:close/>
                  <a:moveTo>
                    <a:pt x="1727200" y="5080"/>
                  </a:moveTo>
                  <a:lnTo>
                    <a:pt x="1739900" y="5080"/>
                  </a:lnTo>
                  <a:lnTo>
                    <a:pt x="1727200" y="5080"/>
                  </a:lnTo>
                  <a:close/>
                  <a:moveTo>
                    <a:pt x="1752600" y="5080"/>
                  </a:moveTo>
                  <a:lnTo>
                    <a:pt x="1765300" y="5080"/>
                  </a:lnTo>
                  <a:lnTo>
                    <a:pt x="1752600" y="5080"/>
                  </a:lnTo>
                  <a:close/>
                  <a:moveTo>
                    <a:pt x="1778000" y="5080"/>
                  </a:moveTo>
                  <a:lnTo>
                    <a:pt x="1790700" y="5080"/>
                  </a:lnTo>
                  <a:lnTo>
                    <a:pt x="1778000" y="5080"/>
                  </a:lnTo>
                  <a:close/>
                  <a:moveTo>
                    <a:pt x="1803400" y="5080"/>
                  </a:moveTo>
                  <a:lnTo>
                    <a:pt x="1816100" y="5080"/>
                  </a:lnTo>
                  <a:lnTo>
                    <a:pt x="1803400" y="5080"/>
                  </a:lnTo>
                  <a:close/>
                  <a:moveTo>
                    <a:pt x="1828800" y="5080"/>
                  </a:moveTo>
                  <a:lnTo>
                    <a:pt x="1841500" y="5080"/>
                  </a:lnTo>
                  <a:lnTo>
                    <a:pt x="1828800" y="5080"/>
                  </a:lnTo>
                  <a:close/>
                  <a:moveTo>
                    <a:pt x="1854200" y="5080"/>
                  </a:moveTo>
                  <a:lnTo>
                    <a:pt x="1866900" y="5080"/>
                  </a:lnTo>
                  <a:lnTo>
                    <a:pt x="1854200" y="5080"/>
                  </a:lnTo>
                  <a:close/>
                  <a:moveTo>
                    <a:pt x="1879600" y="5080"/>
                  </a:moveTo>
                  <a:lnTo>
                    <a:pt x="1892300" y="5080"/>
                  </a:lnTo>
                  <a:lnTo>
                    <a:pt x="1879600" y="5080"/>
                  </a:lnTo>
                  <a:close/>
                  <a:moveTo>
                    <a:pt x="1905000" y="5080"/>
                  </a:moveTo>
                  <a:lnTo>
                    <a:pt x="1917700" y="5080"/>
                  </a:lnTo>
                  <a:lnTo>
                    <a:pt x="1905000" y="5080"/>
                  </a:lnTo>
                  <a:close/>
                  <a:moveTo>
                    <a:pt x="1930400" y="5080"/>
                  </a:moveTo>
                  <a:lnTo>
                    <a:pt x="1943100" y="5080"/>
                  </a:lnTo>
                  <a:lnTo>
                    <a:pt x="1930400" y="5080"/>
                  </a:lnTo>
                  <a:close/>
                  <a:moveTo>
                    <a:pt x="1955800" y="5080"/>
                  </a:moveTo>
                  <a:lnTo>
                    <a:pt x="1968500" y="5080"/>
                  </a:lnTo>
                  <a:lnTo>
                    <a:pt x="1955800" y="5080"/>
                  </a:lnTo>
                  <a:close/>
                  <a:moveTo>
                    <a:pt x="1981200" y="5080"/>
                  </a:moveTo>
                  <a:lnTo>
                    <a:pt x="1993900" y="5080"/>
                  </a:lnTo>
                  <a:lnTo>
                    <a:pt x="1981200" y="5080"/>
                  </a:lnTo>
                  <a:close/>
                  <a:moveTo>
                    <a:pt x="2006600" y="5080"/>
                  </a:moveTo>
                  <a:lnTo>
                    <a:pt x="2019300" y="5080"/>
                  </a:lnTo>
                  <a:lnTo>
                    <a:pt x="2006600" y="5080"/>
                  </a:lnTo>
                  <a:close/>
                  <a:moveTo>
                    <a:pt x="2032000" y="5080"/>
                  </a:moveTo>
                  <a:lnTo>
                    <a:pt x="2044700" y="5080"/>
                  </a:lnTo>
                  <a:lnTo>
                    <a:pt x="2032000" y="5080"/>
                  </a:lnTo>
                  <a:close/>
                  <a:moveTo>
                    <a:pt x="2057400" y="5080"/>
                  </a:moveTo>
                  <a:lnTo>
                    <a:pt x="2070100" y="5080"/>
                  </a:lnTo>
                  <a:lnTo>
                    <a:pt x="2057400" y="5080"/>
                  </a:lnTo>
                  <a:close/>
                  <a:moveTo>
                    <a:pt x="2082800" y="5080"/>
                  </a:moveTo>
                  <a:lnTo>
                    <a:pt x="2095500" y="5080"/>
                  </a:lnTo>
                  <a:lnTo>
                    <a:pt x="2082800" y="5080"/>
                  </a:lnTo>
                  <a:close/>
                  <a:moveTo>
                    <a:pt x="2108200" y="5080"/>
                  </a:moveTo>
                  <a:lnTo>
                    <a:pt x="2120900" y="5080"/>
                  </a:lnTo>
                  <a:lnTo>
                    <a:pt x="2108200" y="5080"/>
                  </a:lnTo>
                  <a:close/>
                  <a:moveTo>
                    <a:pt x="2133600" y="5080"/>
                  </a:moveTo>
                  <a:lnTo>
                    <a:pt x="2146300" y="5080"/>
                  </a:lnTo>
                  <a:lnTo>
                    <a:pt x="2133600" y="5080"/>
                  </a:lnTo>
                  <a:close/>
                  <a:moveTo>
                    <a:pt x="2159000" y="5080"/>
                  </a:moveTo>
                  <a:lnTo>
                    <a:pt x="2171700" y="5080"/>
                  </a:lnTo>
                  <a:lnTo>
                    <a:pt x="2159000" y="5080"/>
                  </a:lnTo>
                  <a:close/>
                  <a:moveTo>
                    <a:pt x="2184400" y="5080"/>
                  </a:moveTo>
                  <a:lnTo>
                    <a:pt x="2197100" y="5080"/>
                  </a:lnTo>
                  <a:lnTo>
                    <a:pt x="2184400" y="5080"/>
                  </a:lnTo>
                  <a:close/>
                  <a:moveTo>
                    <a:pt x="2209800" y="5080"/>
                  </a:moveTo>
                  <a:lnTo>
                    <a:pt x="2222500" y="5080"/>
                  </a:lnTo>
                  <a:lnTo>
                    <a:pt x="2209800" y="5080"/>
                  </a:lnTo>
                  <a:close/>
                  <a:moveTo>
                    <a:pt x="2235200" y="5080"/>
                  </a:moveTo>
                  <a:lnTo>
                    <a:pt x="2247900" y="5080"/>
                  </a:lnTo>
                  <a:lnTo>
                    <a:pt x="2235200" y="5080"/>
                  </a:lnTo>
                  <a:close/>
                  <a:moveTo>
                    <a:pt x="2260600" y="5080"/>
                  </a:moveTo>
                  <a:lnTo>
                    <a:pt x="2273300" y="5080"/>
                  </a:lnTo>
                  <a:lnTo>
                    <a:pt x="2260600" y="5080"/>
                  </a:lnTo>
                  <a:close/>
                  <a:moveTo>
                    <a:pt x="2286000" y="5080"/>
                  </a:moveTo>
                  <a:lnTo>
                    <a:pt x="2298700" y="5080"/>
                  </a:lnTo>
                  <a:lnTo>
                    <a:pt x="2286000" y="5080"/>
                  </a:lnTo>
                  <a:close/>
                  <a:moveTo>
                    <a:pt x="2311400" y="5080"/>
                  </a:moveTo>
                  <a:lnTo>
                    <a:pt x="2324100" y="5080"/>
                  </a:lnTo>
                  <a:lnTo>
                    <a:pt x="2311400" y="5080"/>
                  </a:lnTo>
                  <a:close/>
                  <a:moveTo>
                    <a:pt x="2336800" y="5080"/>
                  </a:moveTo>
                  <a:lnTo>
                    <a:pt x="2349500" y="5080"/>
                  </a:lnTo>
                  <a:lnTo>
                    <a:pt x="2336800" y="5080"/>
                  </a:lnTo>
                  <a:close/>
                  <a:moveTo>
                    <a:pt x="2362200" y="5080"/>
                  </a:moveTo>
                  <a:lnTo>
                    <a:pt x="2374900" y="5080"/>
                  </a:lnTo>
                  <a:lnTo>
                    <a:pt x="2362200" y="5080"/>
                  </a:lnTo>
                  <a:close/>
                  <a:moveTo>
                    <a:pt x="2387600" y="5080"/>
                  </a:moveTo>
                  <a:lnTo>
                    <a:pt x="2400300" y="5080"/>
                  </a:lnTo>
                  <a:lnTo>
                    <a:pt x="2387600" y="5080"/>
                  </a:lnTo>
                  <a:close/>
                  <a:moveTo>
                    <a:pt x="2413000" y="5080"/>
                  </a:moveTo>
                  <a:lnTo>
                    <a:pt x="2425700" y="5080"/>
                  </a:lnTo>
                  <a:lnTo>
                    <a:pt x="2413000" y="5080"/>
                  </a:lnTo>
                  <a:close/>
                  <a:moveTo>
                    <a:pt x="2438400" y="5080"/>
                  </a:moveTo>
                  <a:lnTo>
                    <a:pt x="2451100" y="5080"/>
                  </a:lnTo>
                  <a:lnTo>
                    <a:pt x="2438400" y="5080"/>
                  </a:lnTo>
                  <a:close/>
                  <a:moveTo>
                    <a:pt x="2463800" y="5080"/>
                  </a:moveTo>
                  <a:lnTo>
                    <a:pt x="2476500" y="5080"/>
                  </a:lnTo>
                  <a:lnTo>
                    <a:pt x="2463800" y="5080"/>
                  </a:lnTo>
                  <a:close/>
                  <a:moveTo>
                    <a:pt x="2489200" y="5080"/>
                  </a:moveTo>
                  <a:lnTo>
                    <a:pt x="2501900" y="5080"/>
                  </a:lnTo>
                  <a:lnTo>
                    <a:pt x="2489200" y="5080"/>
                  </a:lnTo>
                  <a:close/>
                  <a:moveTo>
                    <a:pt x="2514600" y="5080"/>
                  </a:moveTo>
                  <a:lnTo>
                    <a:pt x="2527300" y="5080"/>
                  </a:lnTo>
                  <a:lnTo>
                    <a:pt x="2514600" y="5080"/>
                  </a:lnTo>
                  <a:close/>
                  <a:moveTo>
                    <a:pt x="2540000" y="5080"/>
                  </a:moveTo>
                  <a:lnTo>
                    <a:pt x="2552700" y="5080"/>
                  </a:lnTo>
                  <a:lnTo>
                    <a:pt x="2540000" y="5080"/>
                  </a:lnTo>
                  <a:close/>
                  <a:moveTo>
                    <a:pt x="2565400" y="5080"/>
                  </a:moveTo>
                  <a:lnTo>
                    <a:pt x="2578100" y="5080"/>
                  </a:lnTo>
                  <a:lnTo>
                    <a:pt x="2565400" y="5080"/>
                  </a:lnTo>
                  <a:close/>
                  <a:moveTo>
                    <a:pt x="2590800" y="5080"/>
                  </a:moveTo>
                  <a:lnTo>
                    <a:pt x="2603500" y="5080"/>
                  </a:lnTo>
                  <a:lnTo>
                    <a:pt x="2590800" y="5080"/>
                  </a:lnTo>
                  <a:close/>
                  <a:moveTo>
                    <a:pt x="2616200" y="5080"/>
                  </a:moveTo>
                  <a:lnTo>
                    <a:pt x="2628900" y="5080"/>
                  </a:lnTo>
                  <a:lnTo>
                    <a:pt x="2616200" y="5080"/>
                  </a:lnTo>
                  <a:close/>
                  <a:moveTo>
                    <a:pt x="2641600" y="5080"/>
                  </a:moveTo>
                  <a:lnTo>
                    <a:pt x="2654300" y="5080"/>
                  </a:lnTo>
                  <a:lnTo>
                    <a:pt x="2641600" y="5080"/>
                  </a:lnTo>
                  <a:close/>
                  <a:moveTo>
                    <a:pt x="2667000" y="5080"/>
                  </a:moveTo>
                  <a:lnTo>
                    <a:pt x="2679700" y="5080"/>
                  </a:lnTo>
                  <a:lnTo>
                    <a:pt x="2667000" y="5080"/>
                  </a:lnTo>
                  <a:close/>
                  <a:moveTo>
                    <a:pt x="2692400" y="5080"/>
                  </a:moveTo>
                  <a:lnTo>
                    <a:pt x="2705100" y="5080"/>
                  </a:lnTo>
                  <a:lnTo>
                    <a:pt x="2692400" y="5080"/>
                  </a:lnTo>
                  <a:close/>
                  <a:moveTo>
                    <a:pt x="2717800" y="5080"/>
                  </a:moveTo>
                  <a:lnTo>
                    <a:pt x="2730500" y="5080"/>
                  </a:lnTo>
                  <a:lnTo>
                    <a:pt x="2717800" y="5080"/>
                  </a:lnTo>
                  <a:close/>
                  <a:moveTo>
                    <a:pt x="2743200" y="5080"/>
                  </a:moveTo>
                  <a:lnTo>
                    <a:pt x="2755900" y="5080"/>
                  </a:lnTo>
                  <a:lnTo>
                    <a:pt x="2743200" y="5080"/>
                  </a:lnTo>
                  <a:close/>
                  <a:moveTo>
                    <a:pt x="2768600" y="5080"/>
                  </a:moveTo>
                  <a:lnTo>
                    <a:pt x="2781300" y="5080"/>
                  </a:lnTo>
                  <a:lnTo>
                    <a:pt x="2768600" y="5080"/>
                  </a:lnTo>
                  <a:close/>
                  <a:moveTo>
                    <a:pt x="2794000" y="5080"/>
                  </a:moveTo>
                  <a:lnTo>
                    <a:pt x="2806700" y="5080"/>
                  </a:lnTo>
                  <a:lnTo>
                    <a:pt x="2794000" y="5080"/>
                  </a:lnTo>
                  <a:close/>
                  <a:moveTo>
                    <a:pt x="2819400" y="5080"/>
                  </a:moveTo>
                  <a:lnTo>
                    <a:pt x="2832100" y="5080"/>
                  </a:lnTo>
                  <a:lnTo>
                    <a:pt x="2819400" y="5080"/>
                  </a:lnTo>
                  <a:close/>
                  <a:moveTo>
                    <a:pt x="2844800" y="5080"/>
                  </a:moveTo>
                  <a:lnTo>
                    <a:pt x="2857500" y="5080"/>
                  </a:lnTo>
                  <a:lnTo>
                    <a:pt x="2844800" y="5080"/>
                  </a:lnTo>
                  <a:close/>
                  <a:moveTo>
                    <a:pt x="2870200" y="5080"/>
                  </a:moveTo>
                  <a:lnTo>
                    <a:pt x="2882900" y="5080"/>
                  </a:lnTo>
                  <a:lnTo>
                    <a:pt x="2870200" y="5080"/>
                  </a:lnTo>
                  <a:close/>
                  <a:moveTo>
                    <a:pt x="2895600" y="5080"/>
                  </a:moveTo>
                  <a:lnTo>
                    <a:pt x="2908300" y="5080"/>
                  </a:lnTo>
                  <a:lnTo>
                    <a:pt x="2895600" y="5080"/>
                  </a:lnTo>
                  <a:close/>
                  <a:moveTo>
                    <a:pt x="2921000" y="5080"/>
                  </a:moveTo>
                  <a:lnTo>
                    <a:pt x="2933700" y="5080"/>
                  </a:lnTo>
                  <a:lnTo>
                    <a:pt x="2921000" y="5080"/>
                  </a:lnTo>
                  <a:close/>
                  <a:moveTo>
                    <a:pt x="2946400" y="5080"/>
                  </a:moveTo>
                  <a:lnTo>
                    <a:pt x="2959100" y="5080"/>
                  </a:lnTo>
                  <a:lnTo>
                    <a:pt x="2946400" y="5080"/>
                  </a:lnTo>
                  <a:close/>
                  <a:moveTo>
                    <a:pt x="2971800" y="5080"/>
                  </a:moveTo>
                  <a:lnTo>
                    <a:pt x="2984500" y="5080"/>
                  </a:lnTo>
                  <a:lnTo>
                    <a:pt x="2971800" y="5080"/>
                  </a:lnTo>
                  <a:close/>
                  <a:moveTo>
                    <a:pt x="2997200" y="5080"/>
                  </a:moveTo>
                  <a:lnTo>
                    <a:pt x="3009900" y="5080"/>
                  </a:lnTo>
                  <a:lnTo>
                    <a:pt x="2997200" y="5080"/>
                  </a:lnTo>
                  <a:close/>
                  <a:moveTo>
                    <a:pt x="3022600" y="5080"/>
                  </a:moveTo>
                  <a:lnTo>
                    <a:pt x="3035300" y="5080"/>
                  </a:lnTo>
                  <a:lnTo>
                    <a:pt x="3022600" y="5080"/>
                  </a:lnTo>
                  <a:close/>
                  <a:moveTo>
                    <a:pt x="3048000" y="5080"/>
                  </a:moveTo>
                  <a:lnTo>
                    <a:pt x="3060700" y="5080"/>
                  </a:lnTo>
                  <a:lnTo>
                    <a:pt x="3048000" y="5080"/>
                  </a:lnTo>
                  <a:close/>
                  <a:moveTo>
                    <a:pt x="3073400" y="5080"/>
                  </a:moveTo>
                  <a:lnTo>
                    <a:pt x="3086100" y="5080"/>
                  </a:lnTo>
                  <a:lnTo>
                    <a:pt x="3073400" y="5080"/>
                  </a:lnTo>
                  <a:close/>
                  <a:moveTo>
                    <a:pt x="3098800" y="5080"/>
                  </a:moveTo>
                  <a:lnTo>
                    <a:pt x="3111500" y="5080"/>
                  </a:lnTo>
                  <a:lnTo>
                    <a:pt x="3098800" y="5080"/>
                  </a:lnTo>
                  <a:close/>
                  <a:moveTo>
                    <a:pt x="3124200" y="5080"/>
                  </a:moveTo>
                  <a:lnTo>
                    <a:pt x="3136900" y="5080"/>
                  </a:lnTo>
                  <a:lnTo>
                    <a:pt x="3124200" y="5080"/>
                  </a:lnTo>
                  <a:close/>
                  <a:moveTo>
                    <a:pt x="3149600" y="5080"/>
                  </a:moveTo>
                  <a:lnTo>
                    <a:pt x="3162300" y="5080"/>
                  </a:lnTo>
                  <a:lnTo>
                    <a:pt x="3149600" y="5080"/>
                  </a:lnTo>
                  <a:close/>
                  <a:moveTo>
                    <a:pt x="3175000" y="5080"/>
                  </a:moveTo>
                  <a:lnTo>
                    <a:pt x="3187700" y="5080"/>
                  </a:lnTo>
                  <a:lnTo>
                    <a:pt x="3175000" y="5080"/>
                  </a:lnTo>
                  <a:close/>
                  <a:moveTo>
                    <a:pt x="3200400" y="5080"/>
                  </a:moveTo>
                  <a:lnTo>
                    <a:pt x="3213100" y="5080"/>
                  </a:lnTo>
                  <a:lnTo>
                    <a:pt x="3200400" y="5080"/>
                  </a:lnTo>
                  <a:close/>
                  <a:moveTo>
                    <a:pt x="3225800" y="5080"/>
                  </a:moveTo>
                  <a:lnTo>
                    <a:pt x="3238500" y="5080"/>
                  </a:lnTo>
                  <a:lnTo>
                    <a:pt x="3225800" y="5080"/>
                  </a:lnTo>
                  <a:close/>
                  <a:moveTo>
                    <a:pt x="3251200" y="5080"/>
                  </a:moveTo>
                  <a:lnTo>
                    <a:pt x="3263900" y="5080"/>
                  </a:lnTo>
                  <a:lnTo>
                    <a:pt x="3251200" y="5080"/>
                  </a:lnTo>
                  <a:close/>
                  <a:moveTo>
                    <a:pt x="3276600" y="5080"/>
                  </a:moveTo>
                  <a:lnTo>
                    <a:pt x="3289300" y="5080"/>
                  </a:lnTo>
                  <a:lnTo>
                    <a:pt x="3276600" y="5080"/>
                  </a:lnTo>
                  <a:close/>
                  <a:moveTo>
                    <a:pt x="3302000" y="5080"/>
                  </a:moveTo>
                  <a:lnTo>
                    <a:pt x="3314700" y="5080"/>
                  </a:lnTo>
                  <a:lnTo>
                    <a:pt x="3302000" y="5080"/>
                  </a:lnTo>
                  <a:close/>
                  <a:moveTo>
                    <a:pt x="3327400" y="5080"/>
                  </a:moveTo>
                  <a:lnTo>
                    <a:pt x="3340100" y="5080"/>
                  </a:lnTo>
                  <a:lnTo>
                    <a:pt x="3327400" y="5080"/>
                  </a:lnTo>
                  <a:close/>
                  <a:moveTo>
                    <a:pt x="3352800" y="5080"/>
                  </a:moveTo>
                  <a:lnTo>
                    <a:pt x="3365500" y="5080"/>
                  </a:lnTo>
                  <a:lnTo>
                    <a:pt x="3352800" y="5080"/>
                  </a:lnTo>
                  <a:close/>
                  <a:moveTo>
                    <a:pt x="3378200" y="5080"/>
                  </a:moveTo>
                  <a:lnTo>
                    <a:pt x="3390900" y="5080"/>
                  </a:lnTo>
                  <a:lnTo>
                    <a:pt x="3378200" y="5080"/>
                  </a:lnTo>
                  <a:close/>
                  <a:moveTo>
                    <a:pt x="3403600" y="5080"/>
                  </a:moveTo>
                  <a:lnTo>
                    <a:pt x="3416300" y="5080"/>
                  </a:lnTo>
                  <a:lnTo>
                    <a:pt x="3403600" y="5080"/>
                  </a:lnTo>
                  <a:close/>
                  <a:moveTo>
                    <a:pt x="3429000" y="5080"/>
                  </a:moveTo>
                  <a:lnTo>
                    <a:pt x="3441700" y="5080"/>
                  </a:lnTo>
                  <a:lnTo>
                    <a:pt x="3429000" y="5080"/>
                  </a:lnTo>
                  <a:close/>
                  <a:moveTo>
                    <a:pt x="3454400" y="5080"/>
                  </a:moveTo>
                  <a:lnTo>
                    <a:pt x="3467100" y="5080"/>
                  </a:lnTo>
                  <a:lnTo>
                    <a:pt x="3454400" y="5080"/>
                  </a:lnTo>
                  <a:close/>
                  <a:moveTo>
                    <a:pt x="3479800" y="5080"/>
                  </a:moveTo>
                  <a:lnTo>
                    <a:pt x="3492500" y="5080"/>
                  </a:lnTo>
                  <a:lnTo>
                    <a:pt x="3479800" y="5080"/>
                  </a:lnTo>
                  <a:close/>
                  <a:moveTo>
                    <a:pt x="3505200" y="5080"/>
                  </a:moveTo>
                  <a:lnTo>
                    <a:pt x="3517900" y="5080"/>
                  </a:lnTo>
                  <a:lnTo>
                    <a:pt x="3505200" y="5080"/>
                  </a:lnTo>
                  <a:close/>
                  <a:moveTo>
                    <a:pt x="3530600" y="5080"/>
                  </a:moveTo>
                  <a:lnTo>
                    <a:pt x="3543300" y="5080"/>
                  </a:lnTo>
                  <a:lnTo>
                    <a:pt x="3530600" y="5080"/>
                  </a:lnTo>
                  <a:close/>
                  <a:moveTo>
                    <a:pt x="3556000" y="5080"/>
                  </a:moveTo>
                  <a:lnTo>
                    <a:pt x="3568700" y="5080"/>
                  </a:lnTo>
                  <a:lnTo>
                    <a:pt x="3556000" y="5080"/>
                  </a:lnTo>
                  <a:close/>
                  <a:moveTo>
                    <a:pt x="3581400" y="5080"/>
                  </a:moveTo>
                  <a:lnTo>
                    <a:pt x="3594100" y="5080"/>
                  </a:lnTo>
                  <a:lnTo>
                    <a:pt x="3581400" y="5080"/>
                  </a:lnTo>
                  <a:close/>
                  <a:moveTo>
                    <a:pt x="3606800" y="5080"/>
                  </a:moveTo>
                  <a:lnTo>
                    <a:pt x="3619500" y="5080"/>
                  </a:lnTo>
                  <a:lnTo>
                    <a:pt x="3606800" y="5080"/>
                  </a:lnTo>
                  <a:close/>
                  <a:moveTo>
                    <a:pt x="3632200" y="5080"/>
                  </a:moveTo>
                  <a:lnTo>
                    <a:pt x="3644900" y="5080"/>
                  </a:lnTo>
                  <a:lnTo>
                    <a:pt x="3632200" y="5080"/>
                  </a:lnTo>
                  <a:close/>
                  <a:moveTo>
                    <a:pt x="3657600" y="5080"/>
                  </a:moveTo>
                  <a:lnTo>
                    <a:pt x="3670300" y="5080"/>
                  </a:lnTo>
                  <a:lnTo>
                    <a:pt x="3657600" y="5080"/>
                  </a:lnTo>
                  <a:close/>
                  <a:moveTo>
                    <a:pt x="3683000" y="5080"/>
                  </a:moveTo>
                  <a:lnTo>
                    <a:pt x="3695700" y="5080"/>
                  </a:lnTo>
                  <a:lnTo>
                    <a:pt x="3683000" y="5080"/>
                  </a:lnTo>
                  <a:close/>
                  <a:moveTo>
                    <a:pt x="3708400" y="5080"/>
                  </a:moveTo>
                  <a:lnTo>
                    <a:pt x="3721100" y="5080"/>
                  </a:lnTo>
                  <a:lnTo>
                    <a:pt x="3708400" y="5080"/>
                  </a:lnTo>
                  <a:close/>
                  <a:moveTo>
                    <a:pt x="3733800" y="5080"/>
                  </a:moveTo>
                  <a:lnTo>
                    <a:pt x="3746500" y="5080"/>
                  </a:lnTo>
                  <a:lnTo>
                    <a:pt x="3733800" y="5080"/>
                  </a:lnTo>
                  <a:close/>
                  <a:moveTo>
                    <a:pt x="3759200" y="5080"/>
                  </a:moveTo>
                  <a:lnTo>
                    <a:pt x="3771900" y="5080"/>
                  </a:lnTo>
                  <a:lnTo>
                    <a:pt x="3759200" y="5080"/>
                  </a:lnTo>
                  <a:close/>
                  <a:moveTo>
                    <a:pt x="3784600" y="5080"/>
                  </a:moveTo>
                  <a:lnTo>
                    <a:pt x="3797300" y="5080"/>
                  </a:lnTo>
                  <a:lnTo>
                    <a:pt x="3784600" y="5080"/>
                  </a:lnTo>
                  <a:close/>
                  <a:moveTo>
                    <a:pt x="3810000" y="5080"/>
                  </a:moveTo>
                  <a:lnTo>
                    <a:pt x="3822700" y="5080"/>
                  </a:lnTo>
                  <a:lnTo>
                    <a:pt x="3810000" y="5080"/>
                  </a:lnTo>
                  <a:close/>
                  <a:moveTo>
                    <a:pt x="3835400" y="5080"/>
                  </a:moveTo>
                  <a:lnTo>
                    <a:pt x="3848100" y="5080"/>
                  </a:lnTo>
                  <a:lnTo>
                    <a:pt x="3835400" y="5080"/>
                  </a:lnTo>
                  <a:close/>
                  <a:moveTo>
                    <a:pt x="3860800" y="5080"/>
                  </a:moveTo>
                  <a:lnTo>
                    <a:pt x="3873500" y="5080"/>
                  </a:lnTo>
                  <a:lnTo>
                    <a:pt x="3860800" y="5080"/>
                  </a:lnTo>
                  <a:close/>
                  <a:moveTo>
                    <a:pt x="3886200" y="5080"/>
                  </a:moveTo>
                  <a:lnTo>
                    <a:pt x="3898900" y="5080"/>
                  </a:lnTo>
                  <a:lnTo>
                    <a:pt x="3886200" y="5080"/>
                  </a:lnTo>
                  <a:close/>
                  <a:moveTo>
                    <a:pt x="3911600" y="5080"/>
                  </a:moveTo>
                  <a:lnTo>
                    <a:pt x="3924300" y="5080"/>
                  </a:lnTo>
                  <a:lnTo>
                    <a:pt x="3911600" y="5080"/>
                  </a:lnTo>
                  <a:close/>
                  <a:moveTo>
                    <a:pt x="3937000" y="5080"/>
                  </a:moveTo>
                  <a:lnTo>
                    <a:pt x="3949700" y="5080"/>
                  </a:lnTo>
                  <a:lnTo>
                    <a:pt x="3937000" y="5080"/>
                  </a:lnTo>
                  <a:close/>
                  <a:moveTo>
                    <a:pt x="3962400" y="5080"/>
                  </a:moveTo>
                  <a:lnTo>
                    <a:pt x="3975100" y="5080"/>
                  </a:lnTo>
                  <a:lnTo>
                    <a:pt x="3962400" y="5080"/>
                  </a:lnTo>
                  <a:close/>
                  <a:moveTo>
                    <a:pt x="3987800" y="5080"/>
                  </a:moveTo>
                  <a:lnTo>
                    <a:pt x="4000500" y="5080"/>
                  </a:lnTo>
                  <a:lnTo>
                    <a:pt x="3987800" y="5080"/>
                  </a:lnTo>
                  <a:close/>
                  <a:moveTo>
                    <a:pt x="4013200" y="5080"/>
                  </a:moveTo>
                  <a:lnTo>
                    <a:pt x="4025900" y="5080"/>
                  </a:lnTo>
                  <a:lnTo>
                    <a:pt x="4013200" y="5080"/>
                  </a:lnTo>
                  <a:close/>
                  <a:moveTo>
                    <a:pt x="4038600" y="5080"/>
                  </a:moveTo>
                  <a:lnTo>
                    <a:pt x="4051300" y="5080"/>
                  </a:lnTo>
                  <a:lnTo>
                    <a:pt x="4038600" y="5080"/>
                  </a:lnTo>
                  <a:close/>
                  <a:moveTo>
                    <a:pt x="4064000" y="5080"/>
                  </a:moveTo>
                  <a:lnTo>
                    <a:pt x="4076700" y="5080"/>
                  </a:lnTo>
                  <a:lnTo>
                    <a:pt x="4064000" y="5080"/>
                  </a:lnTo>
                  <a:close/>
                  <a:moveTo>
                    <a:pt x="4089400" y="5080"/>
                  </a:moveTo>
                  <a:lnTo>
                    <a:pt x="4102100" y="5080"/>
                  </a:lnTo>
                  <a:lnTo>
                    <a:pt x="4089400" y="5080"/>
                  </a:lnTo>
                  <a:close/>
                  <a:moveTo>
                    <a:pt x="4114800" y="5080"/>
                  </a:moveTo>
                  <a:lnTo>
                    <a:pt x="4127500" y="5080"/>
                  </a:lnTo>
                  <a:lnTo>
                    <a:pt x="4114800" y="5080"/>
                  </a:lnTo>
                  <a:close/>
                  <a:moveTo>
                    <a:pt x="4140200" y="5080"/>
                  </a:moveTo>
                  <a:lnTo>
                    <a:pt x="4152900" y="5080"/>
                  </a:lnTo>
                  <a:lnTo>
                    <a:pt x="4140200" y="5080"/>
                  </a:lnTo>
                  <a:close/>
                  <a:moveTo>
                    <a:pt x="4165600" y="5080"/>
                  </a:moveTo>
                  <a:lnTo>
                    <a:pt x="4178300" y="5080"/>
                  </a:lnTo>
                  <a:lnTo>
                    <a:pt x="4165600" y="5080"/>
                  </a:lnTo>
                  <a:close/>
                  <a:moveTo>
                    <a:pt x="4191000" y="5080"/>
                  </a:moveTo>
                  <a:lnTo>
                    <a:pt x="4203700" y="5080"/>
                  </a:lnTo>
                  <a:lnTo>
                    <a:pt x="4191000" y="5080"/>
                  </a:lnTo>
                  <a:close/>
                  <a:moveTo>
                    <a:pt x="4216400" y="5080"/>
                  </a:moveTo>
                  <a:lnTo>
                    <a:pt x="4229100" y="5080"/>
                  </a:lnTo>
                  <a:lnTo>
                    <a:pt x="4216400" y="5080"/>
                  </a:lnTo>
                  <a:close/>
                  <a:moveTo>
                    <a:pt x="4241800" y="5080"/>
                  </a:moveTo>
                  <a:lnTo>
                    <a:pt x="4254500" y="5080"/>
                  </a:lnTo>
                  <a:lnTo>
                    <a:pt x="4241800" y="5080"/>
                  </a:lnTo>
                  <a:close/>
                  <a:moveTo>
                    <a:pt x="4267200" y="5080"/>
                  </a:moveTo>
                  <a:lnTo>
                    <a:pt x="4279900" y="5080"/>
                  </a:lnTo>
                  <a:lnTo>
                    <a:pt x="4267200" y="5080"/>
                  </a:lnTo>
                  <a:close/>
                  <a:moveTo>
                    <a:pt x="4292600" y="5080"/>
                  </a:moveTo>
                  <a:lnTo>
                    <a:pt x="4305300" y="5080"/>
                  </a:lnTo>
                  <a:lnTo>
                    <a:pt x="4292600" y="5080"/>
                  </a:lnTo>
                  <a:close/>
                  <a:moveTo>
                    <a:pt x="4318000" y="5080"/>
                  </a:moveTo>
                  <a:lnTo>
                    <a:pt x="4330700" y="5080"/>
                  </a:lnTo>
                  <a:lnTo>
                    <a:pt x="4318000" y="5080"/>
                  </a:lnTo>
                  <a:close/>
                  <a:moveTo>
                    <a:pt x="4343400" y="5080"/>
                  </a:moveTo>
                  <a:lnTo>
                    <a:pt x="4356100" y="5080"/>
                  </a:lnTo>
                  <a:lnTo>
                    <a:pt x="4343400" y="5080"/>
                  </a:lnTo>
                  <a:close/>
                  <a:moveTo>
                    <a:pt x="4368800" y="5080"/>
                  </a:moveTo>
                  <a:lnTo>
                    <a:pt x="4381500" y="5080"/>
                  </a:lnTo>
                  <a:lnTo>
                    <a:pt x="4368800" y="5080"/>
                  </a:lnTo>
                  <a:close/>
                  <a:moveTo>
                    <a:pt x="4394200" y="5080"/>
                  </a:moveTo>
                  <a:lnTo>
                    <a:pt x="4406900" y="5080"/>
                  </a:lnTo>
                  <a:lnTo>
                    <a:pt x="4394200" y="5080"/>
                  </a:lnTo>
                  <a:close/>
                  <a:moveTo>
                    <a:pt x="4419600" y="5080"/>
                  </a:moveTo>
                  <a:lnTo>
                    <a:pt x="4432300" y="5080"/>
                  </a:lnTo>
                  <a:lnTo>
                    <a:pt x="4419600" y="5080"/>
                  </a:lnTo>
                  <a:close/>
                  <a:moveTo>
                    <a:pt x="4445000" y="5080"/>
                  </a:moveTo>
                  <a:lnTo>
                    <a:pt x="4457700" y="5080"/>
                  </a:lnTo>
                  <a:lnTo>
                    <a:pt x="4445000" y="5080"/>
                  </a:lnTo>
                  <a:close/>
                  <a:moveTo>
                    <a:pt x="4470400" y="5080"/>
                  </a:moveTo>
                  <a:lnTo>
                    <a:pt x="4483100" y="5080"/>
                  </a:lnTo>
                  <a:lnTo>
                    <a:pt x="4470400" y="5080"/>
                  </a:lnTo>
                  <a:close/>
                  <a:moveTo>
                    <a:pt x="4495800" y="5080"/>
                  </a:moveTo>
                  <a:lnTo>
                    <a:pt x="4508500" y="5080"/>
                  </a:lnTo>
                  <a:lnTo>
                    <a:pt x="4495800" y="5080"/>
                  </a:lnTo>
                  <a:close/>
                  <a:moveTo>
                    <a:pt x="4521200" y="5080"/>
                  </a:moveTo>
                  <a:lnTo>
                    <a:pt x="4533900" y="5080"/>
                  </a:lnTo>
                  <a:lnTo>
                    <a:pt x="4521200" y="5080"/>
                  </a:lnTo>
                  <a:close/>
                  <a:moveTo>
                    <a:pt x="4546600" y="5080"/>
                  </a:moveTo>
                  <a:lnTo>
                    <a:pt x="4559300" y="5080"/>
                  </a:lnTo>
                  <a:lnTo>
                    <a:pt x="4546600" y="5080"/>
                  </a:lnTo>
                  <a:close/>
                  <a:moveTo>
                    <a:pt x="4572000" y="5080"/>
                  </a:moveTo>
                  <a:lnTo>
                    <a:pt x="4573778" y="5080"/>
                  </a:lnTo>
                  <a:lnTo>
                    <a:pt x="4572000" y="5080"/>
                  </a:lnTo>
                  <a:close/>
                  <a:moveTo>
                    <a:pt x="0" y="0"/>
                  </a:moveTo>
                  <a:lnTo>
                    <a:pt x="12700" y="0"/>
                  </a:lnTo>
                  <a:lnTo>
                    <a:pt x="12700" y="5080"/>
                  </a:lnTo>
                  <a:lnTo>
                    <a:pt x="0" y="5080"/>
                  </a:lnTo>
                  <a:close/>
                </a:path>
              </a:pathLst>
            </a:custGeom>
            <a:solidFill>
              <a:srgbClr val="C8D8E4"/>
            </a:solidFill>
          </p:spPr>
        </p:sp>
      </p:grpSp>
      <p:grpSp>
        <p:nvGrpSpPr>
          <p:cNvPr name="Group 304" id="304"/>
          <p:cNvGrpSpPr/>
          <p:nvPr/>
        </p:nvGrpSpPr>
        <p:grpSpPr>
          <a:xfrm rot="0">
            <a:off x="406718" y="7401878"/>
            <a:ext cx="9590151" cy="2478405"/>
            <a:chOff x="0" y="0"/>
            <a:chExt cx="12786868" cy="3304540"/>
          </a:xfrm>
        </p:grpSpPr>
        <p:sp>
          <p:nvSpPr>
            <p:cNvPr name="Freeform 305" id="305"/>
            <p:cNvSpPr/>
            <p:nvPr/>
          </p:nvSpPr>
          <p:spPr>
            <a:xfrm flipH="false" flipV="false" rot="0">
              <a:off x="6350" y="6350"/>
              <a:ext cx="12774168" cy="3291840"/>
            </a:xfrm>
            <a:custGeom>
              <a:avLst/>
              <a:gdLst/>
              <a:ahLst/>
              <a:cxnLst/>
              <a:rect r="r" b="b" t="t" l="l"/>
              <a:pathLst>
                <a:path h="3291840" w="12774168">
                  <a:moveTo>
                    <a:pt x="0" y="146304"/>
                  </a:moveTo>
                  <a:cubicBezTo>
                    <a:pt x="0" y="65532"/>
                    <a:pt x="65659" y="0"/>
                    <a:pt x="146685" y="0"/>
                  </a:cubicBezTo>
                  <a:lnTo>
                    <a:pt x="12627483" y="0"/>
                  </a:lnTo>
                  <a:cubicBezTo>
                    <a:pt x="12708509" y="0"/>
                    <a:pt x="12774168" y="65532"/>
                    <a:pt x="12774168" y="146304"/>
                  </a:cubicBezTo>
                  <a:lnTo>
                    <a:pt x="12774168" y="3145536"/>
                  </a:lnTo>
                  <a:cubicBezTo>
                    <a:pt x="12774168" y="3226308"/>
                    <a:pt x="12708509" y="3291840"/>
                    <a:pt x="12627483" y="3291840"/>
                  </a:cubicBezTo>
                  <a:lnTo>
                    <a:pt x="146685" y="3291840"/>
                  </a:lnTo>
                  <a:cubicBezTo>
                    <a:pt x="65659" y="3291840"/>
                    <a:pt x="0" y="3226308"/>
                    <a:pt x="0" y="3145536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Freeform 306" id="306"/>
            <p:cNvSpPr/>
            <p:nvPr/>
          </p:nvSpPr>
          <p:spPr>
            <a:xfrm flipH="false" flipV="false" rot="0">
              <a:off x="0" y="0"/>
              <a:ext cx="12786868" cy="3304540"/>
            </a:xfrm>
            <a:custGeom>
              <a:avLst/>
              <a:gdLst/>
              <a:ahLst/>
              <a:cxnLst/>
              <a:rect r="r" b="b" t="t" l="l"/>
              <a:pathLst>
                <a:path h="3304540" w="12786868">
                  <a:moveTo>
                    <a:pt x="0" y="152654"/>
                  </a:moveTo>
                  <a:cubicBezTo>
                    <a:pt x="0" y="68326"/>
                    <a:pt x="68580" y="0"/>
                    <a:pt x="153035" y="0"/>
                  </a:cubicBezTo>
                  <a:lnTo>
                    <a:pt x="12633833" y="0"/>
                  </a:lnTo>
                  <a:lnTo>
                    <a:pt x="12633833" y="6350"/>
                  </a:lnTo>
                  <a:lnTo>
                    <a:pt x="12633833" y="0"/>
                  </a:lnTo>
                  <a:cubicBezTo>
                    <a:pt x="12718288" y="0"/>
                    <a:pt x="12786868" y="68326"/>
                    <a:pt x="12786868" y="152654"/>
                  </a:cubicBezTo>
                  <a:lnTo>
                    <a:pt x="12780518" y="152654"/>
                  </a:lnTo>
                  <a:lnTo>
                    <a:pt x="12786868" y="152654"/>
                  </a:lnTo>
                  <a:lnTo>
                    <a:pt x="12786868" y="3151886"/>
                  </a:lnTo>
                  <a:lnTo>
                    <a:pt x="12780518" y="3151886"/>
                  </a:lnTo>
                  <a:lnTo>
                    <a:pt x="12786868" y="3151886"/>
                  </a:lnTo>
                  <a:cubicBezTo>
                    <a:pt x="12786868" y="3236214"/>
                    <a:pt x="12718288" y="3304540"/>
                    <a:pt x="12633833" y="3304540"/>
                  </a:cubicBezTo>
                  <a:lnTo>
                    <a:pt x="12633833" y="3298190"/>
                  </a:lnTo>
                  <a:lnTo>
                    <a:pt x="12633833" y="3304540"/>
                  </a:lnTo>
                  <a:lnTo>
                    <a:pt x="153035" y="3304540"/>
                  </a:lnTo>
                  <a:lnTo>
                    <a:pt x="153035" y="3298190"/>
                  </a:lnTo>
                  <a:lnTo>
                    <a:pt x="153035" y="3304540"/>
                  </a:lnTo>
                  <a:cubicBezTo>
                    <a:pt x="68580" y="3304540"/>
                    <a:pt x="0" y="3236214"/>
                    <a:pt x="0" y="3151886"/>
                  </a:cubicBezTo>
                  <a:lnTo>
                    <a:pt x="0" y="152654"/>
                  </a:lnTo>
                  <a:lnTo>
                    <a:pt x="6350" y="152654"/>
                  </a:lnTo>
                  <a:lnTo>
                    <a:pt x="0" y="152654"/>
                  </a:lnTo>
                  <a:moveTo>
                    <a:pt x="12700" y="152654"/>
                  </a:moveTo>
                  <a:lnTo>
                    <a:pt x="12700" y="3151886"/>
                  </a:lnTo>
                  <a:lnTo>
                    <a:pt x="6350" y="3151886"/>
                  </a:lnTo>
                  <a:lnTo>
                    <a:pt x="12700" y="3151886"/>
                  </a:lnTo>
                  <a:cubicBezTo>
                    <a:pt x="12700" y="3229102"/>
                    <a:pt x="75565" y="3291840"/>
                    <a:pt x="153035" y="3291840"/>
                  </a:cubicBezTo>
                  <a:lnTo>
                    <a:pt x="12633833" y="3291840"/>
                  </a:lnTo>
                  <a:cubicBezTo>
                    <a:pt x="12711430" y="3291840"/>
                    <a:pt x="12774168" y="3229229"/>
                    <a:pt x="12774168" y="3151886"/>
                  </a:cubicBezTo>
                  <a:lnTo>
                    <a:pt x="12774168" y="152654"/>
                  </a:lnTo>
                  <a:cubicBezTo>
                    <a:pt x="12774168" y="75438"/>
                    <a:pt x="12711302" y="12700"/>
                    <a:pt x="12633833" y="12700"/>
                  </a:cubicBezTo>
                  <a:lnTo>
                    <a:pt x="153035" y="12700"/>
                  </a:lnTo>
                  <a:lnTo>
                    <a:pt x="153035" y="6350"/>
                  </a:lnTo>
                  <a:lnTo>
                    <a:pt x="153035" y="12700"/>
                  </a:lnTo>
                  <a:cubicBezTo>
                    <a:pt x="75565" y="12700"/>
                    <a:pt x="12700" y="75311"/>
                    <a:pt x="12700" y="152654"/>
                  </a:cubicBezTo>
                  <a:close/>
                </a:path>
              </a:pathLst>
            </a:custGeom>
            <a:solidFill>
              <a:srgbClr val="C8D8E4"/>
            </a:solidFill>
          </p:spPr>
        </p:sp>
      </p:grpSp>
      <p:grpSp>
        <p:nvGrpSpPr>
          <p:cNvPr name="Group 307" id="307"/>
          <p:cNvGrpSpPr/>
          <p:nvPr/>
        </p:nvGrpSpPr>
        <p:grpSpPr>
          <a:xfrm rot="0">
            <a:off x="411480" y="7406640"/>
            <a:ext cx="9580626" cy="480060"/>
            <a:chOff x="0" y="0"/>
            <a:chExt cx="12774168" cy="640080"/>
          </a:xfrm>
        </p:grpSpPr>
        <p:sp>
          <p:nvSpPr>
            <p:cNvPr name="Freeform 308" id="308"/>
            <p:cNvSpPr/>
            <p:nvPr/>
          </p:nvSpPr>
          <p:spPr>
            <a:xfrm flipH="false" flipV="false" rot="0">
              <a:off x="0" y="0"/>
              <a:ext cx="12774168" cy="640080"/>
            </a:xfrm>
            <a:custGeom>
              <a:avLst/>
              <a:gdLst/>
              <a:ahLst/>
              <a:cxnLst/>
              <a:rect r="r" b="b" t="t" l="l"/>
              <a:pathLst>
                <a:path h="640080" w="12774168">
                  <a:moveTo>
                    <a:pt x="0" y="146304"/>
                  </a:moveTo>
                  <a:cubicBezTo>
                    <a:pt x="0" y="65532"/>
                    <a:pt x="65532" y="0"/>
                    <a:pt x="146304" y="0"/>
                  </a:cubicBezTo>
                  <a:lnTo>
                    <a:pt x="12627864" y="0"/>
                  </a:lnTo>
                  <a:cubicBezTo>
                    <a:pt x="12708636" y="0"/>
                    <a:pt x="12774168" y="65532"/>
                    <a:pt x="12774168" y="146304"/>
                  </a:cubicBezTo>
                  <a:lnTo>
                    <a:pt x="12774168" y="493776"/>
                  </a:lnTo>
                  <a:cubicBezTo>
                    <a:pt x="12774168" y="574548"/>
                    <a:pt x="12708636" y="640080"/>
                    <a:pt x="12627864" y="640080"/>
                  </a:cubicBezTo>
                  <a:lnTo>
                    <a:pt x="146304" y="640080"/>
                  </a:lnTo>
                  <a:cubicBezTo>
                    <a:pt x="65532" y="640080"/>
                    <a:pt x="0" y="574548"/>
                    <a:pt x="0" y="493776"/>
                  </a:cubicBezTo>
                  <a:close/>
                </a:path>
              </a:pathLst>
            </a:custGeom>
            <a:solidFill>
              <a:srgbClr val="D5E8F0"/>
            </a:solidFill>
          </p:spPr>
        </p:sp>
      </p:grpSp>
      <p:grpSp>
        <p:nvGrpSpPr>
          <p:cNvPr name="Group 309" id="309"/>
          <p:cNvGrpSpPr/>
          <p:nvPr/>
        </p:nvGrpSpPr>
        <p:grpSpPr>
          <a:xfrm rot="0">
            <a:off x="617220" y="7461504"/>
            <a:ext cx="9169146" cy="370332"/>
            <a:chOff x="0" y="0"/>
            <a:chExt cx="12225528" cy="493776"/>
          </a:xfrm>
        </p:grpSpPr>
        <p:sp>
          <p:nvSpPr>
            <p:cNvPr name="Freeform 310" id="310"/>
            <p:cNvSpPr/>
            <p:nvPr/>
          </p:nvSpPr>
          <p:spPr>
            <a:xfrm flipH="false" flipV="false" rot="0">
              <a:off x="0" y="0"/>
              <a:ext cx="12225528" cy="493776"/>
            </a:xfrm>
            <a:custGeom>
              <a:avLst/>
              <a:gdLst/>
              <a:ahLst/>
              <a:cxnLst/>
              <a:rect r="r" b="b" t="t" l="l"/>
              <a:pathLst>
                <a:path h="493776" w="12225528">
                  <a:moveTo>
                    <a:pt x="0" y="0"/>
                  </a:moveTo>
                  <a:lnTo>
                    <a:pt x="12225528" y="0"/>
                  </a:lnTo>
                  <a:lnTo>
                    <a:pt x="12225528" y="493776"/>
                  </a:lnTo>
                  <a:lnTo>
                    <a:pt x="0" y="493776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432435" r="0" b="-432435"/>
              </a:stretch>
            </a:blipFill>
          </p:spPr>
        </p:sp>
        <p:sp>
          <p:nvSpPr>
            <p:cNvPr name="TextBox 311" id="311"/>
            <p:cNvSpPr txBox="true"/>
            <p:nvPr/>
          </p:nvSpPr>
          <p:spPr>
            <a:xfrm>
              <a:off x="0" y="-19050"/>
              <a:ext cx="12225528" cy="512826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1800"/>
                </a:lnSpc>
              </a:pPr>
              <a:r>
                <a:rPr lang="en-US" sz="1500" b="true">
                  <a:solidFill>
                    <a:srgbClr val="2E6B8A"/>
                  </a:solidFill>
                  <a:latin typeface="Arial Bold"/>
                  <a:ea typeface="Arial Bold"/>
                  <a:cs typeface="Arial Bold"/>
                  <a:sym typeface="Arial Bold"/>
                </a:rPr>
                <a:t>Entscheidungen (letzte 4 Wochen)</a:t>
              </a:r>
            </a:p>
          </p:txBody>
        </p:sp>
      </p:grpSp>
      <p:grpSp>
        <p:nvGrpSpPr>
          <p:cNvPr name="Group 312" id="312"/>
          <p:cNvGrpSpPr/>
          <p:nvPr/>
        </p:nvGrpSpPr>
        <p:grpSpPr>
          <a:xfrm rot="0">
            <a:off x="617220" y="7955280"/>
            <a:ext cx="2750744" cy="274320"/>
            <a:chOff x="0" y="0"/>
            <a:chExt cx="3667658" cy="365760"/>
          </a:xfrm>
        </p:grpSpPr>
        <p:sp>
          <p:nvSpPr>
            <p:cNvPr name="Freeform 313" id="313"/>
            <p:cNvSpPr/>
            <p:nvPr/>
          </p:nvSpPr>
          <p:spPr>
            <a:xfrm flipH="false" flipV="false" rot="0">
              <a:off x="0" y="0"/>
              <a:ext cx="3667658" cy="365760"/>
            </a:xfrm>
            <a:custGeom>
              <a:avLst/>
              <a:gdLst/>
              <a:ahLst/>
              <a:cxnLst/>
              <a:rect r="r" b="b" t="t" l="l"/>
              <a:pathLst>
                <a:path h="365760" w="3667658">
                  <a:moveTo>
                    <a:pt x="0" y="0"/>
                  </a:moveTo>
                  <a:lnTo>
                    <a:pt x="3667658" y="0"/>
                  </a:lnTo>
                  <a:lnTo>
                    <a:pt x="3667658" y="365760"/>
                  </a:lnTo>
                  <a:lnTo>
                    <a:pt x="0" y="36576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145386" r="0" b="-145386"/>
              </a:stretch>
            </a:blipFill>
          </p:spPr>
        </p:sp>
        <p:sp>
          <p:nvSpPr>
            <p:cNvPr name="TextBox 314" id="314"/>
            <p:cNvSpPr txBox="true"/>
            <p:nvPr/>
          </p:nvSpPr>
          <p:spPr>
            <a:xfrm>
              <a:off x="0" y="-9525"/>
              <a:ext cx="3667658" cy="375285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1260"/>
                </a:lnSpc>
              </a:pPr>
              <a:r>
                <a:rPr lang="en-US" sz="1050" b="true">
                  <a:solidFill>
                    <a:srgbClr val="2E6B8A"/>
                  </a:solidFill>
                  <a:latin typeface="Arial Bold"/>
                  <a:ea typeface="Arial Bold"/>
                  <a:cs typeface="Arial Bold"/>
                  <a:sym typeface="Arial Bold"/>
                </a:rPr>
                <a:t>Thema</a:t>
              </a:r>
            </a:p>
          </p:txBody>
        </p:sp>
      </p:grpSp>
      <p:grpSp>
        <p:nvGrpSpPr>
          <p:cNvPr name="Group 315" id="315"/>
          <p:cNvGrpSpPr/>
          <p:nvPr/>
        </p:nvGrpSpPr>
        <p:grpSpPr>
          <a:xfrm rot="0">
            <a:off x="3367964" y="7955280"/>
            <a:ext cx="3209201" cy="274320"/>
            <a:chOff x="0" y="0"/>
            <a:chExt cx="4278935" cy="365760"/>
          </a:xfrm>
        </p:grpSpPr>
        <p:sp>
          <p:nvSpPr>
            <p:cNvPr name="Freeform 316" id="316"/>
            <p:cNvSpPr/>
            <p:nvPr/>
          </p:nvSpPr>
          <p:spPr>
            <a:xfrm flipH="false" flipV="false" rot="0">
              <a:off x="0" y="0"/>
              <a:ext cx="4278934" cy="365760"/>
            </a:xfrm>
            <a:custGeom>
              <a:avLst/>
              <a:gdLst/>
              <a:ahLst/>
              <a:cxnLst/>
              <a:rect r="r" b="b" t="t" l="l"/>
              <a:pathLst>
                <a:path h="365760" w="4278934">
                  <a:moveTo>
                    <a:pt x="0" y="0"/>
                  </a:moveTo>
                  <a:lnTo>
                    <a:pt x="4278934" y="0"/>
                  </a:lnTo>
                  <a:lnTo>
                    <a:pt x="4278934" y="365760"/>
                  </a:lnTo>
                  <a:lnTo>
                    <a:pt x="0" y="36576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177950" r="0" b="-177950"/>
              </a:stretch>
            </a:blipFill>
          </p:spPr>
        </p:sp>
        <p:sp>
          <p:nvSpPr>
            <p:cNvPr name="TextBox 317" id="317"/>
            <p:cNvSpPr txBox="true"/>
            <p:nvPr/>
          </p:nvSpPr>
          <p:spPr>
            <a:xfrm>
              <a:off x="0" y="-9525"/>
              <a:ext cx="4278935" cy="375285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1260"/>
                </a:lnSpc>
              </a:pPr>
              <a:r>
                <a:rPr lang="en-US" sz="1050" b="true">
                  <a:solidFill>
                    <a:srgbClr val="2E6B8A"/>
                  </a:solidFill>
                  <a:latin typeface="Arial Bold"/>
                  <a:ea typeface="Arial Bold"/>
                  <a:cs typeface="Arial Bold"/>
                  <a:sym typeface="Arial Bold"/>
                </a:rPr>
                <a:t>Entscheidung</a:t>
              </a:r>
            </a:p>
          </p:txBody>
        </p:sp>
      </p:grpSp>
      <p:grpSp>
        <p:nvGrpSpPr>
          <p:cNvPr name="Group 318" id="318"/>
          <p:cNvGrpSpPr/>
          <p:nvPr/>
        </p:nvGrpSpPr>
        <p:grpSpPr>
          <a:xfrm rot="0">
            <a:off x="6577165" y="7955280"/>
            <a:ext cx="1375372" cy="274320"/>
            <a:chOff x="0" y="0"/>
            <a:chExt cx="1833829" cy="365760"/>
          </a:xfrm>
        </p:grpSpPr>
        <p:sp>
          <p:nvSpPr>
            <p:cNvPr name="Freeform 319" id="319"/>
            <p:cNvSpPr/>
            <p:nvPr/>
          </p:nvSpPr>
          <p:spPr>
            <a:xfrm flipH="false" flipV="false" rot="0">
              <a:off x="0" y="0"/>
              <a:ext cx="1833830" cy="365760"/>
            </a:xfrm>
            <a:custGeom>
              <a:avLst/>
              <a:gdLst/>
              <a:ahLst/>
              <a:cxnLst/>
              <a:rect r="r" b="b" t="t" l="l"/>
              <a:pathLst>
                <a:path h="365760" w="1833830">
                  <a:moveTo>
                    <a:pt x="0" y="0"/>
                  </a:moveTo>
                  <a:lnTo>
                    <a:pt x="1833830" y="0"/>
                  </a:lnTo>
                  <a:lnTo>
                    <a:pt x="1833830" y="365760"/>
                  </a:lnTo>
                  <a:lnTo>
                    <a:pt x="0" y="36576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47693" r="0" b="-47693"/>
              </a:stretch>
            </a:blipFill>
          </p:spPr>
        </p:sp>
        <p:sp>
          <p:nvSpPr>
            <p:cNvPr name="TextBox 320" id="320"/>
            <p:cNvSpPr txBox="true"/>
            <p:nvPr/>
          </p:nvSpPr>
          <p:spPr>
            <a:xfrm>
              <a:off x="0" y="-9525"/>
              <a:ext cx="1833829" cy="375285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1260"/>
                </a:lnSpc>
              </a:pPr>
              <a:r>
                <a:rPr lang="en-US" sz="1050" b="true">
                  <a:solidFill>
                    <a:srgbClr val="2E6B8A"/>
                  </a:solidFill>
                  <a:latin typeface="Arial Bold"/>
                  <a:ea typeface="Arial Bold"/>
                  <a:cs typeface="Arial Bold"/>
                  <a:sym typeface="Arial Bold"/>
                </a:rPr>
                <a:t>Datum</a:t>
              </a:r>
            </a:p>
          </p:txBody>
        </p:sp>
      </p:grpSp>
      <p:grpSp>
        <p:nvGrpSpPr>
          <p:cNvPr name="Group 321" id="321"/>
          <p:cNvGrpSpPr/>
          <p:nvPr/>
        </p:nvGrpSpPr>
        <p:grpSpPr>
          <a:xfrm rot="0">
            <a:off x="7952537" y="7955280"/>
            <a:ext cx="1833829" cy="274320"/>
            <a:chOff x="0" y="0"/>
            <a:chExt cx="2445106" cy="365760"/>
          </a:xfrm>
        </p:grpSpPr>
        <p:sp>
          <p:nvSpPr>
            <p:cNvPr name="Freeform 322" id="322"/>
            <p:cNvSpPr/>
            <p:nvPr/>
          </p:nvSpPr>
          <p:spPr>
            <a:xfrm flipH="false" flipV="false" rot="0">
              <a:off x="0" y="0"/>
              <a:ext cx="2445106" cy="365760"/>
            </a:xfrm>
            <a:custGeom>
              <a:avLst/>
              <a:gdLst/>
              <a:ahLst/>
              <a:cxnLst/>
              <a:rect r="r" b="b" t="t" l="l"/>
              <a:pathLst>
                <a:path h="365760" w="2445106">
                  <a:moveTo>
                    <a:pt x="0" y="0"/>
                  </a:moveTo>
                  <a:lnTo>
                    <a:pt x="2445106" y="0"/>
                  </a:lnTo>
                  <a:lnTo>
                    <a:pt x="2445106" y="365760"/>
                  </a:lnTo>
                  <a:lnTo>
                    <a:pt x="0" y="36576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80257" r="0" b="-80257"/>
              </a:stretch>
            </a:blipFill>
          </p:spPr>
        </p:sp>
        <p:sp>
          <p:nvSpPr>
            <p:cNvPr name="TextBox 323" id="323"/>
            <p:cNvSpPr txBox="true"/>
            <p:nvPr/>
          </p:nvSpPr>
          <p:spPr>
            <a:xfrm>
              <a:off x="0" y="-9525"/>
              <a:ext cx="2445106" cy="375285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1260"/>
                </a:lnSpc>
              </a:pPr>
              <a:r>
                <a:rPr lang="en-US" sz="1050" b="true">
                  <a:solidFill>
                    <a:srgbClr val="2E6B8A"/>
                  </a:solidFill>
                  <a:latin typeface="Arial Bold"/>
                  <a:ea typeface="Arial Bold"/>
                  <a:cs typeface="Arial Bold"/>
                  <a:sym typeface="Arial Bold"/>
                </a:rPr>
                <a:t>Verantw.</a:t>
              </a:r>
            </a:p>
          </p:txBody>
        </p:sp>
      </p:grpSp>
      <p:grpSp>
        <p:nvGrpSpPr>
          <p:cNvPr name="Group 324" id="324"/>
          <p:cNvGrpSpPr/>
          <p:nvPr/>
        </p:nvGrpSpPr>
        <p:grpSpPr>
          <a:xfrm rot="0">
            <a:off x="612457" y="8224838"/>
            <a:ext cx="9178671" cy="9525"/>
            <a:chOff x="0" y="0"/>
            <a:chExt cx="12238228" cy="12700"/>
          </a:xfrm>
        </p:grpSpPr>
        <p:sp>
          <p:nvSpPr>
            <p:cNvPr name="Freeform 325" id="325"/>
            <p:cNvSpPr/>
            <p:nvPr/>
          </p:nvSpPr>
          <p:spPr>
            <a:xfrm flipH="false" flipV="false" rot="0">
              <a:off x="6350" y="0"/>
              <a:ext cx="12225528" cy="12700"/>
            </a:xfrm>
            <a:custGeom>
              <a:avLst/>
              <a:gdLst/>
              <a:ahLst/>
              <a:cxnLst/>
              <a:rect r="r" b="b" t="t" l="l"/>
              <a:pathLst>
                <a:path h="12700" w="12225528">
                  <a:moveTo>
                    <a:pt x="0" y="0"/>
                  </a:moveTo>
                  <a:lnTo>
                    <a:pt x="12225528" y="0"/>
                  </a:lnTo>
                  <a:lnTo>
                    <a:pt x="12225528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2E6B8A"/>
            </a:solidFill>
          </p:spPr>
        </p:sp>
      </p:grpSp>
      <p:grpSp>
        <p:nvGrpSpPr>
          <p:cNvPr name="Group 326" id="326"/>
          <p:cNvGrpSpPr/>
          <p:nvPr/>
        </p:nvGrpSpPr>
        <p:grpSpPr>
          <a:xfrm rot="0">
            <a:off x="615315" y="8584311"/>
            <a:ext cx="9172956" cy="3810"/>
            <a:chOff x="0" y="0"/>
            <a:chExt cx="12230608" cy="5080"/>
          </a:xfrm>
        </p:grpSpPr>
        <p:sp>
          <p:nvSpPr>
            <p:cNvPr name="Freeform 327" id="327"/>
            <p:cNvSpPr/>
            <p:nvPr/>
          </p:nvSpPr>
          <p:spPr>
            <a:xfrm flipH="false" flipV="false" rot="0">
              <a:off x="2540" y="0"/>
              <a:ext cx="12225528" cy="5080"/>
            </a:xfrm>
            <a:custGeom>
              <a:avLst/>
              <a:gdLst/>
              <a:ahLst/>
              <a:cxnLst/>
              <a:rect r="r" b="b" t="t" l="l"/>
              <a:pathLst>
                <a:path h="5080" w="12225528">
                  <a:moveTo>
                    <a:pt x="25400" y="0"/>
                  </a:moveTo>
                  <a:lnTo>
                    <a:pt x="38100" y="0"/>
                  </a:lnTo>
                  <a:lnTo>
                    <a:pt x="38100" y="5080"/>
                  </a:lnTo>
                  <a:lnTo>
                    <a:pt x="25400" y="5080"/>
                  </a:lnTo>
                  <a:close/>
                  <a:moveTo>
                    <a:pt x="50800" y="5080"/>
                  </a:moveTo>
                  <a:lnTo>
                    <a:pt x="63500" y="5080"/>
                  </a:lnTo>
                  <a:lnTo>
                    <a:pt x="50800" y="5080"/>
                  </a:lnTo>
                  <a:close/>
                  <a:moveTo>
                    <a:pt x="76200" y="5080"/>
                  </a:moveTo>
                  <a:lnTo>
                    <a:pt x="88900" y="5080"/>
                  </a:lnTo>
                  <a:lnTo>
                    <a:pt x="76200" y="5080"/>
                  </a:lnTo>
                  <a:close/>
                  <a:moveTo>
                    <a:pt x="101600" y="5080"/>
                  </a:moveTo>
                  <a:lnTo>
                    <a:pt x="114300" y="5080"/>
                  </a:lnTo>
                  <a:lnTo>
                    <a:pt x="101600" y="5080"/>
                  </a:lnTo>
                  <a:close/>
                  <a:moveTo>
                    <a:pt x="127000" y="5080"/>
                  </a:moveTo>
                  <a:lnTo>
                    <a:pt x="139700" y="5080"/>
                  </a:lnTo>
                  <a:lnTo>
                    <a:pt x="127000" y="5080"/>
                  </a:lnTo>
                  <a:close/>
                  <a:moveTo>
                    <a:pt x="152400" y="5080"/>
                  </a:moveTo>
                  <a:lnTo>
                    <a:pt x="165100" y="5080"/>
                  </a:lnTo>
                  <a:lnTo>
                    <a:pt x="152400" y="5080"/>
                  </a:lnTo>
                  <a:close/>
                  <a:moveTo>
                    <a:pt x="177800" y="5080"/>
                  </a:moveTo>
                  <a:lnTo>
                    <a:pt x="190500" y="5080"/>
                  </a:lnTo>
                  <a:lnTo>
                    <a:pt x="177800" y="5080"/>
                  </a:lnTo>
                  <a:close/>
                  <a:moveTo>
                    <a:pt x="203200" y="5080"/>
                  </a:moveTo>
                  <a:lnTo>
                    <a:pt x="215900" y="5080"/>
                  </a:lnTo>
                  <a:lnTo>
                    <a:pt x="203200" y="5080"/>
                  </a:lnTo>
                  <a:close/>
                  <a:moveTo>
                    <a:pt x="228600" y="5080"/>
                  </a:moveTo>
                  <a:lnTo>
                    <a:pt x="241300" y="5080"/>
                  </a:lnTo>
                  <a:lnTo>
                    <a:pt x="228600" y="5080"/>
                  </a:lnTo>
                  <a:close/>
                  <a:moveTo>
                    <a:pt x="254000" y="5080"/>
                  </a:moveTo>
                  <a:lnTo>
                    <a:pt x="266700" y="5080"/>
                  </a:lnTo>
                  <a:lnTo>
                    <a:pt x="254000" y="5080"/>
                  </a:lnTo>
                  <a:close/>
                  <a:moveTo>
                    <a:pt x="279400" y="5080"/>
                  </a:moveTo>
                  <a:lnTo>
                    <a:pt x="292100" y="5080"/>
                  </a:lnTo>
                  <a:lnTo>
                    <a:pt x="279400" y="5080"/>
                  </a:lnTo>
                  <a:close/>
                  <a:moveTo>
                    <a:pt x="304800" y="5080"/>
                  </a:moveTo>
                  <a:lnTo>
                    <a:pt x="317500" y="5080"/>
                  </a:lnTo>
                  <a:lnTo>
                    <a:pt x="304800" y="5080"/>
                  </a:lnTo>
                  <a:close/>
                  <a:moveTo>
                    <a:pt x="330200" y="5080"/>
                  </a:moveTo>
                  <a:lnTo>
                    <a:pt x="342900" y="5080"/>
                  </a:lnTo>
                  <a:lnTo>
                    <a:pt x="330200" y="5080"/>
                  </a:lnTo>
                  <a:close/>
                  <a:moveTo>
                    <a:pt x="355600" y="5080"/>
                  </a:moveTo>
                  <a:lnTo>
                    <a:pt x="368300" y="5080"/>
                  </a:lnTo>
                  <a:lnTo>
                    <a:pt x="355600" y="5080"/>
                  </a:lnTo>
                  <a:close/>
                  <a:moveTo>
                    <a:pt x="381000" y="5080"/>
                  </a:moveTo>
                  <a:lnTo>
                    <a:pt x="393700" y="5080"/>
                  </a:lnTo>
                  <a:lnTo>
                    <a:pt x="381000" y="5080"/>
                  </a:lnTo>
                  <a:close/>
                  <a:moveTo>
                    <a:pt x="406400" y="5080"/>
                  </a:moveTo>
                  <a:lnTo>
                    <a:pt x="419100" y="5080"/>
                  </a:lnTo>
                  <a:lnTo>
                    <a:pt x="406400" y="5080"/>
                  </a:lnTo>
                  <a:close/>
                  <a:moveTo>
                    <a:pt x="431800" y="5080"/>
                  </a:moveTo>
                  <a:lnTo>
                    <a:pt x="444500" y="5080"/>
                  </a:lnTo>
                  <a:lnTo>
                    <a:pt x="431800" y="5080"/>
                  </a:lnTo>
                  <a:close/>
                  <a:moveTo>
                    <a:pt x="457200" y="5080"/>
                  </a:moveTo>
                  <a:lnTo>
                    <a:pt x="469900" y="5080"/>
                  </a:lnTo>
                  <a:lnTo>
                    <a:pt x="457200" y="5080"/>
                  </a:lnTo>
                  <a:close/>
                  <a:moveTo>
                    <a:pt x="482600" y="5080"/>
                  </a:moveTo>
                  <a:lnTo>
                    <a:pt x="495300" y="5080"/>
                  </a:lnTo>
                  <a:lnTo>
                    <a:pt x="482600" y="5080"/>
                  </a:lnTo>
                  <a:close/>
                  <a:moveTo>
                    <a:pt x="508000" y="5080"/>
                  </a:moveTo>
                  <a:lnTo>
                    <a:pt x="520700" y="5080"/>
                  </a:lnTo>
                  <a:lnTo>
                    <a:pt x="508000" y="5080"/>
                  </a:lnTo>
                  <a:close/>
                  <a:moveTo>
                    <a:pt x="533400" y="5080"/>
                  </a:moveTo>
                  <a:lnTo>
                    <a:pt x="546100" y="5080"/>
                  </a:lnTo>
                  <a:lnTo>
                    <a:pt x="533400" y="5080"/>
                  </a:lnTo>
                  <a:close/>
                  <a:moveTo>
                    <a:pt x="558800" y="5080"/>
                  </a:moveTo>
                  <a:lnTo>
                    <a:pt x="571500" y="5080"/>
                  </a:lnTo>
                  <a:lnTo>
                    <a:pt x="558800" y="5080"/>
                  </a:lnTo>
                  <a:close/>
                  <a:moveTo>
                    <a:pt x="584200" y="5080"/>
                  </a:moveTo>
                  <a:lnTo>
                    <a:pt x="596900" y="5080"/>
                  </a:lnTo>
                  <a:lnTo>
                    <a:pt x="584200" y="5080"/>
                  </a:lnTo>
                  <a:close/>
                  <a:moveTo>
                    <a:pt x="609600" y="5080"/>
                  </a:moveTo>
                  <a:lnTo>
                    <a:pt x="622300" y="5080"/>
                  </a:lnTo>
                  <a:lnTo>
                    <a:pt x="609600" y="5080"/>
                  </a:lnTo>
                  <a:close/>
                  <a:moveTo>
                    <a:pt x="635000" y="5080"/>
                  </a:moveTo>
                  <a:lnTo>
                    <a:pt x="647700" y="5080"/>
                  </a:lnTo>
                  <a:lnTo>
                    <a:pt x="635000" y="5080"/>
                  </a:lnTo>
                  <a:close/>
                  <a:moveTo>
                    <a:pt x="660400" y="5080"/>
                  </a:moveTo>
                  <a:lnTo>
                    <a:pt x="673100" y="5080"/>
                  </a:lnTo>
                  <a:lnTo>
                    <a:pt x="660400" y="5080"/>
                  </a:lnTo>
                  <a:close/>
                  <a:moveTo>
                    <a:pt x="685800" y="5080"/>
                  </a:moveTo>
                  <a:lnTo>
                    <a:pt x="698500" y="5080"/>
                  </a:lnTo>
                  <a:lnTo>
                    <a:pt x="685800" y="5080"/>
                  </a:lnTo>
                  <a:close/>
                  <a:moveTo>
                    <a:pt x="711200" y="5080"/>
                  </a:moveTo>
                  <a:lnTo>
                    <a:pt x="723900" y="5080"/>
                  </a:lnTo>
                  <a:lnTo>
                    <a:pt x="711200" y="5080"/>
                  </a:lnTo>
                  <a:close/>
                  <a:moveTo>
                    <a:pt x="736600" y="5080"/>
                  </a:moveTo>
                  <a:lnTo>
                    <a:pt x="749300" y="5080"/>
                  </a:lnTo>
                  <a:lnTo>
                    <a:pt x="736600" y="5080"/>
                  </a:lnTo>
                  <a:close/>
                  <a:moveTo>
                    <a:pt x="762000" y="5080"/>
                  </a:moveTo>
                  <a:lnTo>
                    <a:pt x="774700" y="5080"/>
                  </a:lnTo>
                  <a:lnTo>
                    <a:pt x="762000" y="5080"/>
                  </a:lnTo>
                  <a:close/>
                  <a:moveTo>
                    <a:pt x="787400" y="5080"/>
                  </a:moveTo>
                  <a:lnTo>
                    <a:pt x="800100" y="5080"/>
                  </a:lnTo>
                  <a:lnTo>
                    <a:pt x="787400" y="5080"/>
                  </a:lnTo>
                  <a:close/>
                  <a:moveTo>
                    <a:pt x="812800" y="5080"/>
                  </a:moveTo>
                  <a:lnTo>
                    <a:pt x="825500" y="5080"/>
                  </a:lnTo>
                  <a:lnTo>
                    <a:pt x="812800" y="5080"/>
                  </a:lnTo>
                  <a:close/>
                  <a:moveTo>
                    <a:pt x="838200" y="5080"/>
                  </a:moveTo>
                  <a:lnTo>
                    <a:pt x="850900" y="5080"/>
                  </a:lnTo>
                  <a:lnTo>
                    <a:pt x="838200" y="5080"/>
                  </a:lnTo>
                  <a:close/>
                  <a:moveTo>
                    <a:pt x="863600" y="5080"/>
                  </a:moveTo>
                  <a:lnTo>
                    <a:pt x="876300" y="5080"/>
                  </a:lnTo>
                  <a:lnTo>
                    <a:pt x="863600" y="5080"/>
                  </a:lnTo>
                  <a:close/>
                  <a:moveTo>
                    <a:pt x="889000" y="5080"/>
                  </a:moveTo>
                  <a:lnTo>
                    <a:pt x="901700" y="5080"/>
                  </a:lnTo>
                  <a:lnTo>
                    <a:pt x="889000" y="5080"/>
                  </a:lnTo>
                  <a:close/>
                  <a:moveTo>
                    <a:pt x="914400" y="5080"/>
                  </a:moveTo>
                  <a:lnTo>
                    <a:pt x="927100" y="5080"/>
                  </a:lnTo>
                  <a:lnTo>
                    <a:pt x="914400" y="5080"/>
                  </a:lnTo>
                  <a:close/>
                  <a:moveTo>
                    <a:pt x="939800" y="5080"/>
                  </a:moveTo>
                  <a:lnTo>
                    <a:pt x="952500" y="5080"/>
                  </a:lnTo>
                  <a:lnTo>
                    <a:pt x="939800" y="5080"/>
                  </a:lnTo>
                  <a:close/>
                  <a:moveTo>
                    <a:pt x="965200" y="5080"/>
                  </a:moveTo>
                  <a:lnTo>
                    <a:pt x="977900" y="5080"/>
                  </a:lnTo>
                  <a:lnTo>
                    <a:pt x="965200" y="5080"/>
                  </a:lnTo>
                  <a:close/>
                  <a:moveTo>
                    <a:pt x="990600" y="5080"/>
                  </a:moveTo>
                  <a:lnTo>
                    <a:pt x="1003300" y="5080"/>
                  </a:lnTo>
                  <a:lnTo>
                    <a:pt x="990600" y="5080"/>
                  </a:lnTo>
                  <a:close/>
                  <a:moveTo>
                    <a:pt x="1016000" y="5080"/>
                  </a:moveTo>
                  <a:lnTo>
                    <a:pt x="1028700" y="5080"/>
                  </a:lnTo>
                  <a:lnTo>
                    <a:pt x="1016000" y="5080"/>
                  </a:lnTo>
                  <a:close/>
                  <a:moveTo>
                    <a:pt x="1041400" y="5080"/>
                  </a:moveTo>
                  <a:lnTo>
                    <a:pt x="1054100" y="5080"/>
                  </a:lnTo>
                  <a:lnTo>
                    <a:pt x="1041400" y="5080"/>
                  </a:lnTo>
                  <a:close/>
                  <a:moveTo>
                    <a:pt x="1066800" y="5080"/>
                  </a:moveTo>
                  <a:lnTo>
                    <a:pt x="1079500" y="5080"/>
                  </a:lnTo>
                  <a:lnTo>
                    <a:pt x="1066800" y="5080"/>
                  </a:lnTo>
                  <a:close/>
                  <a:moveTo>
                    <a:pt x="1092200" y="5080"/>
                  </a:moveTo>
                  <a:lnTo>
                    <a:pt x="1104900" y="5080"/>
                  </a:lnTo>
                  <a:lnTo>
                    <a:pt x="1092200" y="5080"/>
                  </a:lnTo>
                  <a:close/>
                  <a:moveTo>
                    <a:pt x="1117600" y="5080"/>
                  </a:moveTo>
                  <a:lnTo>
                    <a:pt x="1130300" y="5080"/>
                  </a:lnTo>
                  <a:lnTo>
                    <a:pt x="1117600" y="5080"/>
                  </a:lnTo>
                  <a:close/>
                  <a:moveTo>
                    <a:pt x="1143000" y="5080"/>
                  </a:moveTo>
                  <a:lnTo>
                    <a:pt x="1155700" y="5080"/>
                  </a:lnTo>
                  <a:lnTo>
                    <a:pt x="1143000" y="5080"/>
                  </a:lnTo>
                  <a:close/>
                  <a:moveTo>
                    <a:pt x="1168400" y="5080"/>
                  </a:moveTo>
                  <a:lnTo>
                    <a:pt x="1181100" y="5080"/>
                  </a:lnTo>
                  <a:lnTo>
                    <a:pt x="1168400" y="5080"/>
                  </a:lnTo>
                  <a:close/>
                  <a:moveTo>
                    <a:pt x="1193800" y="5080"/>
                  </a:moveTo>
                  <a:lnTo>
                    <a:pt x="1206500" y="5080"/>
                  </a:lnTo>
                  <a:lnTo>
                    <a:pt x="1193800" y="5080"/>
                  </a:lnTo>
                  <a:close/>
                  <a:moveTo>
                    <a:pt x="1219200" y="5080"/>
                  </a:moveTo>
                  <a:lnTo>
                    <a:pt x="1231900" y="5080"/>
                  </a:lnTo>
                  <a:lnTo>
                    <a:pt x="1219200" y="5080"/>
                  </a:lnTo>
                  <a:close/>
                  <a:moveTo>
                    <a:pt x="1244600" y="5080"/>
                  </a:moveTo>
                  <a:lnTo>
                    <a:pt x="1257300" y="5080"/>
                  </a:lnTo>
                  <a:lnTo>
                    <a:pt x="1244600" y="5080"/>
                  </a:lnTo>
                  <a:close/>
                  <a:moveTo>
                    <a:pt x="1270000" y="5080"/>
                  </a:moveTo>
                  <a:lnTo>
                    <a:pt x="1282700" y="5080"/>
                  </a:lnTo>
                  <a:lnTo>
                    <a:pt x="1270000" y="5080"/>
                  </a:lnTo>
                  <a:close/>
                  <a:moveTo>
                    <a:pt x="1295400" y="5080"/>
                  </a:moveTo>
                  <a:lnTo>
                    <a:pt x="1308100" y="5080"/>
                  </a:lnTo>
                  <a:lnTo>
                    <a:pt x="1295400" y="5080"/>
                  </a:lnTo>
                  <a:close/>
                  <a:moveTo>
                    <a:pt x="1320800" y="5080"/>
                  </a:moveTo>
                  <a:lnTo>
                    <a:pt x="1333500" y="5080"/>
                  </a:lnTo>
                  <a:lnTo>
                    <a:pt x="1320800" y="5080"/>
                  </a:lnTo>
                  <a:close/>
                  <a:moveTo>
                    <a:pt x="1346200" y="5080"/>
                  </a:moveTo>
                  <a:lnTo>
                    <a:pt x="1358900" y="5080"/>
                  </a:lnTo>
                  <a:lnTo>
                    <a:pt x="1346200" y="5080"/>
                  </a:lnTo>
                  <a:close/>
                  <a:moveTo>
                    <a:pt x="1371600" y="5080"/>
                  </a:moveTo>
                  <a:lnTo>
                    <a:pt x="1384300" y="5080"/>
                  </a:lnTo>
                  <a:lnTo>
                    <a:pt x="1371600" y="5080"/>
                  </a:lnTo>
                  <a:close/>
                  <a:moveTo>
                    <a:pt x="1397000" y="5080"/>
                  </a:moveTo>
                  <a:lnTo>
                    <a:pt x="1409700" y="5080"/>
                  </a:lnTo>
                  <a:lnTo>
                    <a:pt x="1397000" y="5080"/>
                  </a:lnTo>
                  <a:close/>
                  <a:moveTo>
                    <a:pt x="1422400" y="5080"/>
                  </a:moveTo>
                  <a:lnTo>
                    <a:pt x="1435100" y="5080"/>
                  </a:lnTo>
                  <a:lnTo>
                    <a:pt x="1422400" y="5080"/>
                  </a:lnTo>
                  <a:close/>
                  <a:moveTo>
                    <a:pt x="1447800" y="5080"/>
                  </a:moveTo>
                  <a:lnTo>
                    <a:pt x="1460500" y="5080"/>
                  </a:lnTo>
                  <a:lnTo>
                    <a:pt x="1447800" y="5080"/>
                  </a:lnTo>
                  <a:close/>
                  <a:moveTo>
                    <a:pt x="1473200" y="5080"/>
                  </a:moveTo>
                  <a:lnTo>
                    <a:pt x="1485900" y="5080"/>
                  </a:lnTo>
                  <a:lnTo>
                    <a:pt x="1473200" y="5080"/>
                  </a:lnTo>
                  <a:close/>
                  <a:moveTo>
                    <a:pt x="1498600" y="5080"/>
                  </a:moveTo>
                  <a:lnTo>
                    <a:pt x="1511300" y="5080"/>
                  </a:lnTo>
                  <a:lnTo>
                    <a:pt x="1498600" y="5080"/>
                  </a:lnTo>
                  <a:close/>
                  <a:moveTo>
                    <a:pt x="1524000" y="5080"/>
                  </a:moveTo>
                  <a:lnTo>
                    <a:pt x="1536700" y="5080"/>
                  </a:lnTo>
                  <a:lnTo>
                    <a:pt x="1524000" y="5080"/>
                  </a:lnTo>
                  <a:close/>
                  <a:moveTo>
                    <a:pt x="1549400" y="5080"/>
                  </a:moveTo>
                  <a:lnTo>
                    <a:pt x="1562100" y="5080"/>
                  </a:lnTo>
                  <a:lnTo>
                    <a:pt x="1549400" y="5080"/>
                  </a:lnTo>
                  <a:close/>
                  <a:moveTo>
                    <a:pt x="1574800" y="5080"/>
                  </a:moveTo>
                  <a:lnTo>
                    <a:pt x="1587500" y="5080"/>
                  </a:lnTo>
                  <a:lnTo>
                    <a:pt x="1574800" y="5080"/>
                  </a:lnTo>
                  <a:close/>
                  <a:moveTo>
                    <a:pt x="1600200" y="5080"/>
                  </a:moveTo>
                  <a:lnTo>
                    <a:pt x="1612900" y="5080"/>
                  </a:lnTo>
                  <a:lnTo>
                    <a:pt x="1600200" y="5080"/>
                  </a:lnTo>
                  <a:close/>
                  <a:moveTo>
                    <a:pt x="1625600" y="5080"/>
                  </a:moveTo>
                  <a:lnTo>
                    <a:pt x="1638300" y="5080"/>
                  </a:lnTo>
                  <a:lnTo>
                    <a:pt x="1625600" y="5080"/>
                  </a:lnTo>
                  <a:close/>
                  <a:moveTo>
                    <a:pt x="1651000" y="5080"/>
                  </a:moveTo>
                  <a:lnTo>
                    <a:pt x="1663700" y="5080"/>
                  </a:lnTo>
                  <a:lnTo>
                    <a:pt x="1651000" y="5080"/>
                  </a:lnTo>
                  <a:close/>
                  <a:moveTo>
                    <a:pt x="1676400" y="5080"/>
                  </a:moveTo>
                  <a:lnTo>
                    <a:pt x="1689100" y="5080"/>
                  </a:lnTo>
                  <a:lnTo>
                    <a:pt x="1676400" y="5080"/>
                  </a:lnTo>
                  <a:close/>
                  <a:moveTo>
                    <a:pt x="1701800" y="5080"/>
                  </a:moveTo>
                  <a:lnTo>
                    <a:pt x="1714500" y="5080"/>
                  </a:lnTo>
                  <a:lnTo>
                    <a:pt x="1701800" y="5080"/>
                  </a:lnTo>
                  <a:close/>
                  <a:moveTo>
                    <a:pt x="1727200" y="5080"/>
                  </a:moveTo>
                  <a:lnTo>
                    <a:pt x="1739900" y="5080"/>
                  </a:lnTo>
                  <a:lnTo>
                    <a:pt x="1727200" y="5080"/>
                  </a:lnTo>
                  <a:close/>
                  <a:moveTo>
                    <a:pt x="1752600" y="5080"/>
                  </a:moveTo>
                  <a:lnTo>
                    <a:pt x="1765300" y="5080"/>
                  </a:lnTo>
                  <a:lnTo>
                    <a:pt x="1752600" y="5080"/>
                  </a:lnTo>
                  <a:close/>
                  <a:moveTo>
                    <a:pt x="1778000" y="5080"/>
                  </a:moveTo>
                  <a:lnTo>
                    <a:pt x="1790700" y="5080"/>
                  </a:lnTo>
                  <a:lnTo>
                    <a:pt x="1778000" y="5080"/>
                  </a:lnTo>
                  <a:close/>
                  <a:moveTo>
                    <a:pt x="1803400" y="5080"/>
                  </a:moveTo>
                  <a:lnTo>
                    <a:pt x="1816100" y="5080"/>
                  </a:lnTo>
                  <a:lnTo>
                    <a:pt x="1803400" y="5080"/>
                  </a:lnTo>
                  <a:close/>
                  <a:moveTo>
                    <a:pt x="1828800" y="5080"/>
                  </a:moveTo>
                  <a:lnTo>
                    <a:pt x="1841500" y="5080"/>
                  </a:lnTo>
                  <a:lnTo>
                    <a:pt x="1828800" y="5080"/>
                  </a:lnTo>
                  <a:close/>
                  <a:moveTo>
                    <a:pt x="1854200" y="5080"/>
                  </a:moveTo>
                  <a:lnTo>
                    <a:pt x="1866900" y="5080"/>
                  </a:lnTo>
                  <a:lnTo>
                    <a:pt x="1854200" y="5080"/>
                  </a:lnTo>
                  <a:close/>
                  <a:moveTo>
                    <a:pt x="1879600" y="5080"/>
                  </a:moveTo>
                  <a:lnTo>
                    <a:pt x="1892300" y="5080"/>
                  </a:lnTo>
                  <a:lnTo>
                    <a:pt x="1879600" y="5080"/>
                  </a:lnTo>
                  <a:close/>
                  <a:moveTo>
                    <a:pt x="1905000" y="5080"/>
                  </a:moveTo>
                  <a:lnTo>
                    <a:pt x="1917700" y="5080"/>
                  </a:lnTo>
                  <a:lnTo>
                    <a:pt x="1905000" y="5080"/>
                  </a:lnTo>
                  <a:close/>
                  <a:moveTo>
                    <a:pt x="1930400" y="5080"/>
                  </a:moveTo>
                  <a:lnTo>
                    <a:pt x="1943100" y="5080"/>
                  </a:lnTo>
                  <a:lnTo>
                    <a:pt x="1930400" y="5080"/>
                  </a:lnTo>
                  <a:close/>
                  <a:moveTo>
                    <a:pt x="1955800" y="5080"/>
                  </a:moveTo>
                  <a:lnTo>
                    <a:pt x="1968500" y="5080"/>
                  </a:lnTo>
                  <a:lnTo>
                    <a:pt x="1955800" y="5080"/>
                  </a:lnTo>
                  <a:close/>
                  <a:moveTo>
                    <a:pt x="1981200" y="5080"/>
                  </a:moveTo>
                  <a:lnTo>
                    <a:pt x="1993900" y="5080"/>
                  </a:lnTo>
                  <a:lnTo>
                    <a:pt x="1981200" y="5080"/>
                  </a:lnTo>
                  <a:close/>
                  <a:moveTo>
                    <a:pt x="2006600" y="5080"/>
                  </a:moveTo>
                  <a:lnTo>
                    <a:pt x="2019300" y="5080"/>
                  </a:lnTo>
                  <a:lnTo>
                    <a:pt x="2006600" y="5080"/>
                  </a:lnTo>
                  <a:close/>
                  <a:moveTo>
                    <a:pt x="2032000" y="5080"/>
                  </a:moveTo>
                  <a:lnTo>
                    <a:pt x="2044700" y="5080"/>
                  </a:lnTo>
                  <a:lnTo>
                    <a:pt x="2032000" y="5080"/>
                  </a:lnTo>
                  <a:close/>
                  <a:moveTo>
                    <a:pt x="2057400" y="5080"/>
                  </a:moveTo>
                  <a:lnTo>
                    <a:pt x="2070100" y="5080"/>
                  </a:lnTo>
                  <a:lnTo>
                    <a:pt x="2057400" y="5080"/>
                  </a:lnTo>
                  <a:close/>
                  <a:moveTo>
                    <a:pt x="2082800" y="5080"/>
                  </a:moveTo>
                  <a:lnTo>
                    <a:pt x="2095500" y="5080"/>
                  </a:lnTo>
                  <a:lnTo>
                    <a:pt x="2082800" y="5080"/>
                  </a:lnTo>
                  <a:close/>
                  <a:moveTo>
                    <a:pt x="2108200" y="5080"/>
                  </a:moveTo>
                  <a:lnTo>
                    <a:pt x="2120900" y="5080"/>
                  </a:lnTo>
                  <a:lnTo>
                    <a:pt x="2108200" y="5080"/>
                  </a:lnTo>
                  <a:close/>
                  <a:moveTo>
                    <a:pt x="2133600" y="5080"/>
                  </a:moveTo>
                  <a:lnTo>
                    <a:pt x="2146300" y="5080"/>
                  </a:lnTo>
                  <a:lnTo>
                    <a:pt x="2133600" y="5080"/>
                  </a:lnTo>
                  <a:close/>
                  <a:moveTo>
                    <a:pt x="2159000" y="5080"/>
                  </a:moveTo>
                  <a:lnTo>
                    <a:pt x="2171700" y="5080"/>
                  </a:lnTo>
                  <a:lnTo>
                    <a:pt x="2159000" y="5080"/>
                  </a:lnTo>
                  <a:close/>
                  <a:moveTo>
                    <a:pt x="2184400" y="5080"/>
                  </a:moveTo>
                  <a:lnTo>
                    <a:pt x="2197100" y="5080"/>
                  </a:lnTo>
                  <a:lnTo>
                    <a:pt x="2184400" y="5080"/>
                  </a:lnTo>
                  <a:close/>
                  <a:moveTo>
                    <a:pt x="2209800" y="5080"/>
                  </a:moveTo>
                  <a:lnTo>
                    <a:pt x="2222500" y="5080"/>
                  </a:lnTo>
                  <a:lnTo>
                    <a:pt x="2209800" y="5080"/>
                  </a:lnTo>
                  <a:close/>
                  <a:moveTo>
                    <a:pt x="2235200" y="5080"/>
                  </a:moveTo>
                  <a:lnTo>
                    <a:pt x="2247900" y="5080"/>
                  </a:lnTo>
                  <a:lnTo>
                    <a:pt x="2235200" y="5080"/>
                  </a:lnTo>
                  <a:close/>
                  <a:moveTo>
                    <a:pt x="2260600" y="5080"/>
                  </a:moveTo>
                  <a:lnTo>
                    <a:pt x="2273300" y="5080"/>
                  </a:lnTo>
                  <a:lnTo>
                    <a:pt x="2260600" y="5080"/>
                  </a:lnTo>
                  <a:close/>
                  <a:moveTo>
                    <a:pt x="2286000" y="5080"/>
                  </a:moveTo>
                  <a:lnTo>
                    <a:pt x="2298700" y="5080"/>
                  </a:lnTo>
                  <a:lnTo>
                    <a:pt x="2286000" y="5080"/>
                  </a:lnTo>
                  <a:close/>
                  <a:moveTo>
                    <a:pt x="2311400" y="5080"/>
                  </a:moveTo>
                  <a:lnTo>
                    <a:pt x="2324100" y="5080"/>
                  </a:lnTo>
                  <a:lnTo>
                    <a:pt x="2311400" y="5080"/>
                  </a:lnTo>
                  <a:close/>
                  <a:moveTo>
                    <a:pt x="2336800" y="5080"/>
                  </a:moveTo>
                  <a:lnTo>
                    <a:pt x="2349500" y="5080"/>
                  </a:lnTo>
                  <a:lnTo>
                    <a:pt x="2336800" y="5080"/>
                  </a:lnTo>
                  <a:close/>
                  <a:moveTo>
                    <a:pt x="2362200" y="5080"/>
                  </a:moveTo>
                  <a:lnTo>
                    <a:pt x="2374900" y="5080"/>
                  </a:lnTo>
                  <a:lnTo>
                    <a:pt x="2362200" y="5080"/>
                  </a:lnTo>
                  <a:close/>
                  <a:moveTo>
                    <a:pt x="2387600" y="5080"/>
                  </a:moveTo>
                  <a:lnTo>
                    <a:pt x="2400300" y="5080"/>
                  </a:lnTo>
                  <a:lnTo>
                    <a:pt x="2387600" y="5080"/>
                  </a:lnTo>
                  <a:close/>
                  <a:moveTo>
                    <a:pt x="2413000" y="5080"/>
                  </a:moveTo>
                  <a:lnTo>
                    <a:pt x="2425700" y="5080"/>
                  </a:lnTo>
                  <a:lnTo>
                    <a:pt x="2413000" y="5080"/>
                  </a:lnTo>
                  <a:close/>
                  <a:moveTo>
                    <a:pt x="2438400" y="5080"/>
                  </a:moveTo>
                  <a:lnTo>
                    <a:pt x="2451100" y="5080"/>
                  </a:lnTo>
                  <a:lnTo>
                    <a:pt x="2438400" y="5080"/>
                  </a:lnTo>
                  <a:close/>
                  <a:moveTo>
                    <a:pt x="2463800" y="5080"/>
                  </a:moveTo>
                  <a:lnTo>
                    <a:pt x="2476500" y="5080"/>
                  </a:lnTo>
                  <a:lnTo>
                    <a:pt x="2463800" y="5080"/>
                  </a:lnTo>
                  <a:close/>
                  <a:moveTo>
                    <a:pt x="2489200" y="5080"/>
                  </a:moveTo>
                  <a:lnTo>
                    <a:pt x="2501900" y="5080"/>
                  </a:lnTo>
                  <a:lnTo>
                    <a:pt x="2489200" y="5080"/>
                  </a:lnTo>
                  <a:close/>
                  <a:moveTo>
                    <a:pt x="2514600" y="5080"/>
                  </a:moveTo>
                  <a:lnTo>
                    <a:pt x="2527300" y="5080"/>
                  </a:lnTo>
                  <a:lnTo>
                    <a:pt x="2514600" y="5080"/>
                  </a:lnTo>
                  <a:close/>
                  <a:moveTo>
                    <a:pt x="2540000" y="5080"/>
                  </a:moveTo>
                  <a:lnTo>
                    <a:pt x="2552700" y="5080"/>
                  </a:lnTo>
                  <a:lnTo>
                    <a:pt x="2540000" y="5080"/>
                  </a:lnTo>
                  <a:close/>
                  <a:moveTo>
                    <a:pt x="2565400" y="5080"/>
                  </a:moveTo>
                  <a:lnTo>
                    <a:pt x="2578100" y="5080"/>
                  </a:lnTo>
                  <a:lnTo>
                    <a:pt x="2565400" y="5080"/>
                  </a:lnTo>
                  <a:close/>
                  <a:moveTo>
                    <a:pt x="2590800" y="5080"/>
                  </a:moveTo>
                  <a:lnTo>
                    <a:pt x="2603500" y="5080"/>
                  </a:lnTo>
                  <a:lnTo>
                    <a:pt x="2590800" y="5080"/>
                  </a:lnTo>
                  <a:close/>
                  <a:moveTo>
                    <a:pt x="2616200" y="5080"/>
                  </a:moveTo>
                  <a:lnTo>
                    <a:pt x="2628900" y="5080"/>
                  </a:lnTo>
                  <a:lnTo>
                    <a:pt x="2616200" y="5080"/>
                  </a:lnTo>
                  <a:close/>
                  <a:moveTo>
                    <a:pt x="2641600" y="5080"/>
                  </a:moveTo>
                  <a:lnTo>
                    <a:pt x="2654300" y="5080"/>
                  </a:lnTo>
                  <a:lnTo>
                    <a:pt x="2641600" y="5080"/>
                  </a:lnTo>
                  <a:close/>
                  <a:moveTo>
                    <a:pt x="2667000" y="5080"/>
                  </a:moveTo>
                  <a:lnTo>
                    <a:pt x="2679700" y="5080"/>
                  </a:lnTo>
                  <a:lnTo>
                    <a:pt x="2667000" y="5080"/>
                  </a:lnTo>
                  <a:close/>
                  <a:moveTo>
                    <a:pt x="2692400" y="5080"/>
                  </a:moveTo>
                  <a:lnTo>
                    <a:pt x="2705100" y="5080"/>
                  </a:lnTo>
                  <a:lnTo>
                    <a:pt x="2692400" y="5080"/>
                  </a:lnTo>
                  <a:close/>
                  <a:moveTo>
                    <a:pt x="2717800" y="5080"/>
                  </a:moveTo>
                  <a:lnTo>
                    <a:pt x="2730500" y="5080"/>
                  </a:lnTo>
                  <a:lnTo>
                    <a:pt x="2717800" y="5080"/>
                  </a:lnTo>
                  <a:close/>
                  <a:moveTo>
                    <a:pt x="2743200" y="5080"/>
                  </a:moveTo>
                  <a:lnTo>
                    <a:pt x="2755900" y="5080"/>
                  </a:lnTo>
                  <a:lnTo>
                    <a:pt x="2743200" y="5080"/>
                  </a:lnTo>
                  <a:close/>
                  <a:moveTo>
                    <a:pt x="2768600" y="5080"/>
                  </a:moveTo>
                  <a:lnTo>
                    <a:pt x="2781300" y="5080"/>
                  </a:lnTo>
                  <a:lnTo>
                    <a:pt x="2768600" y="5080"/>
                  </a:lnTo>
                  <a:close/>
                  <a:moveTo>
                    <a:pt x="2794000" y="5080"/>
                  </a:moveTo>
                  <a:lnTo>
                    <a:pt x="2806700" y="5080"/>
                  </a:lnTo>
                  <a:lnTo>
                    <a:pt x="2794000" y="5080"/>
                  </a:lnTo>
                  <a:close/>
                  <a:moveTo>
                    <a:pt x="2819400" y="5080"/>
                  </a:moveTo>
                  <a:lnTo>
                    <a:pt x="2832100" y="5080"/>
                  </a:lnTo>
                  <a:lnTo>
                    <a:pt x="2819400" y="5080"/>
                  </a:lnTo>
                  <a:close/>
                  <a:moveTo>
                    <a:pt x="2844800" y="5080"/>
                  </a:moveTo>
                  <a:lnTo>
                    <a:pt x="2857500" y="5080"/>
                  </a:lnTo>
                  <a:lnTo>
                    <a:pt x="2844800" y="5080"/>
                  </a:lnTo>
                  <a:close/>
                  <a:moveTo>
                    <a:pt x="2870200" y="5080"/>
                  </a:moveTo>
                  <a:lnTo>
                    <a:pt x="2882900" y="5080"/>
                  </a:lnTo>
                  <a:lnTo>
                    <a:pt x="2870200" y="5080"/>
                  </a:lnTo>
                  <a:close/>
                  <a:moveTo>
                    <a:pt x="2895600" y="5080"/>
                  </a:moveTo>
                  <a:lnTo>
                    <a:pt x="2908300" y="5080"/>
                  </a:lnTo>
                  <a:lnTo>
                    <a:pt x="2895600" y="5080"/>
                  </a:lnTo>
                  <a:close/>
                  <a:moveTo>
                    <a:pt x="2921000" y="5080"/>
                  </a:moveTo>
                  <a:lnTo>
                    <a:pt x="2933700" y="5080"/>
                  </a:lnTo>
                  <a:lnTo>
                    <a:pt x="2921000" y="5080"/>
                  </a:lnTo>
                  <a:close/>
                  <a:moveTo>
                    <a:pt x="2946400" y="5080"/>
                  </a:moveTo>
                  <a:lnTo>
                    <a:pt x="2959100" y="5080"/>
                  </a:lnTo>
                  <a:lnTo>
                    <a:pt x="2946400" y="5080"/>
                  </a:lnTo>
                  <a:close/>
                  <a:moveTo>
                    <a:pt x="2971800" y="5080"/>
                  </a:moveTo>
                  <a:lnTo>
                    <a:pt x="2984500" y="5080"/>
                  </a:lnTo>
                  <a:lnTo>
                    <a:pt x="2971800" y="5080"/>
                  </a:lnTo>
                  <a:close/>
                  <a:moveTo>
                    <a:pt x="2997200" y="5080"/>
                  </a:moveTo>
                  <a:lnTo>
                    <a:pt x="3009900" y="5080"/>
                  </a:lnTo>
                  <a:lnTo>
                    <a:pt x="2997200" y="5080"/>
                  </a:lnTo>
                  <a:close/>
                  <a:moveTo>
                    <a:pt x="3022600" y="5080"/>
                  </a:moveTo>
                  <a:lnTo>
                    <a:pt x="3035300" y="5080"/>
                  </a:lnTo>
                  <a:lnTo>
                    <a:pt x="3022600" y="5080"/>
                  </a:lnTo>
                  <a:close/>
                  <a:moveTo>
                    <a:pt x="3048000" y="5080"/>
                  </a:moveTo>
                  <a:lnTo>
                    <a:pt x="3060700" y="5080"/>
                  </a:lnTo>
                  <a:lnTo>
                    <a:pt x="3048000" y="5080"/>
                  </a:lnTo>
                  <a:close/>
                  <a:moveTo>
                    <a:pt x="3073400" y="5080"/>
                  </a:moveTo>
                  <a:lnTo>
                    <a:pt x="3086100" y="5080"/>
                  </a:lnTo>
                  <a:lnTo>
                    <a:pt x="3073400" y="5080"/>
                  </a:lnTo>
                  <a:close/>
                  <a:moveTo>
                    <a:pt x="3098800" y="5080"/>
                  </a:moveTo>
                  <a:lnTo>
                    <a:pt x="3111500" y="5080"/>
                  </a:lnTo>
                  <a:lnTo>
                    <a:pt x="3098800" y="5080"/>
                  </a:lnTo>
                  <a:close/>
                  <a:moveTo>
                    <a:pt x="3124200" y="5080"/>
                  </a:moveTo>
                  <a:lnTo>
                    <a:pt x="3136900" y="5080"/>
                  </a:lnTo>
                  <a:lnTo>
                    <a:pt x="3124200" y="5080"/>
                  </a:lnTo>
                  <a:close/>
                  <a:moveTo>
                    <a:pt x="3149600" y="5080"/>
                  </a:moveTo>
                  <a:lnTo>
                    <a:pt x="3162300" y="5080"/>
                  </a:lnTo>
                  <a:lnTo>
                    <a:pt x="3149600" y="5080"/>
                  </a:lnTo>
                  <a:close/>
                  <a:moveTo>
                    <a:pt x="3175000" y="5080"/>
                  </a:moveTo>
                  <a:lnTo>
                    <a:pt x="3187700" y="5080"/>
                  </a:lnTo>
                  <a:lnTo>
                    <a:pt x="3175000" y="5080"/>
                  </a:lnTo>
                  <a:close/>
                  <a:moveTo>
                    <a:pt x="3200400" y="5080"/>
                  </a:moveTo>
                  <a:lnTo>
                    <a:pt x="3213100" y="5080"/>
                  </a:lnTo>
                  <a:lnTo>
                    <a:pt x="3200400" y="5080"/>
                  </a:lnTo>
                  <a:close/>
                  <a:moveTo>
                    <a:pt x="3225800" y="5080"/>
                  </a:moveTo>
                  <a:lnTo>
                    <a:pt x="3238500" y="5080"/>
                  </a:lnTo>
                  <a:lnTo>
                    <a:pt x="3225800" y="5080"/>
                  </a:lnTo>
                  <a:close/>
                  <a:moveTo>
                    <a:pt x="3251200" y="5080"/>
                  </a:moveTo>
                  <a:lnTo>
                    <a:pt x="3263900" y="5080"/>
                  </a:lnTo>
                  <a:lnTo>
                    <a:pt x="3251200" y="5080"/>
                  </a:lnTo>
                  <a:close/>
                  <a:moveTo>
                    <a:pt x="3276600" y="5080"/>
                  </a:moveTo>
                  <a:lnTo>
                    <a:pt x="3289300" y="5080"/>
                  </a:lnTo>
                  <a:lnTo>
                    <a:pt x="3276600" y="5080"/>
                  </a:lnTo>
                  <a:close/>
                  <a:moveTo>
                    <a:pt x="3302000" y="5080"/>
                  </a:moveTo>
                  <a:lnTo>
                    <a:pt x="3314700" y="5080"/>
                  </a:lnTo>
                  <a:lnTo>
                    <a:pt x="3302000" y="5080"/>
                  </a:lnTo>
                  <a:close/>
                  <a:moveTo>
                    <a:pt x="3327400" y="5080"/>
                  </a:moveTo>
                  <a:lnTo>
                    <a:pt x="3340100" y="5080"/>
                  </a:lnTo>
                  <a:lnTo>
                    <a:pt x="3327400" y="5080"/>
                  </a:lnTo>
                  <a:close/>
                  <a:moveTo>
                    <a:pt x="3352800" y="5080"/>
                  </a:moveTo>
                  <a:lnTo>
                    <a:pt x="3365500" y="5080"/>
                  </a:lnTo>
                  <a:lnTo>
                    <a:pt x="3352800" y="5080"/>
                  </a:lnTo>
                  <a:close/>
                  <a:moveTo>
                    <a:pt x="3378200" y="5080"/>
                  </a:moveTo>
                  <a:lnTo>
                    <a:pt x="3390900" y="5080"/>
                  </a:lnTo>
                  <a:lnTo>
                    <a:pt x="3378200" y="5080"/>
                  </a:lnTo>
                  <a:close/>
                  <a:moveTo>
                    <a:pt x="3403600" y="5080"/>
                  </a:moveTo>
                  <a:lnTo>
                    <a:pt x="3416300" y="5080"/>
                  </a:lnTo>
                  <a:lnTo>
                    <a:pt x="3403600" y="5080"/>
                  </a:lnTo>
                  <a:close/>
                  <a:moveTo>
                    <a:pt x="3429000" y="5080"/>
                  </a:moveTo>
                  <a:lnTo>
                    <a:pt x="3441700" y="5080"/>
                  </a:lnTo>
                  <a:lnTo>
                    <a:pt x="3429000" y="5080"/>
                  </a:lnTo>
                  <a:close/>
                  <a:moveTo>
                    <a:pt x="3454400" y="5080"/>
                  </a:moveTo>
                  <a:lnTo>
                    <a:pt x="3467100" y="5080"/>
                  </a:lnTo>
                  <a:lnTo>
                    <a:pt x="3454400" y="5080"/>
                  </a:lnTo>
                  <a:close/>
                  <a:moveTo>
                    <a:pt x="3479800" y="5080"/>
                  </a:moveTo>
                  <a:lnTo>
                    <a:pt x="3492500" y="5080"/>
                  </a:lnTo>
                  <a:lnTo>
                    <a:pt x="3479800" y="5080"/>
                  </a:lnTo>
                  <a:close/>
                  <a:moveTo>
                    <a:pt x="3505200" y="5080"/>
                  </a:moveTo>
                  <a:lnTo>
                    <a:pt x="3517900" y="5080"/>
                  </a:lnTo>
                  <a:lnTo>
                    <a:pt x="3505200" y="5080"/>
                  </a:lnTo>
                  <a:close/>
                  <a:moveTo>
                    <a:pt x="3530600" y="5080"/>
                  </a:moveTo>
                  <a:lnTo>
                    <a:pt x="3543300" y="5080"/>
                  </a:lnTo>
                  <a:lnTo>
                    <a:pt x="3530600" y="5080"/>
                  </a:lnTo>
                  <a:close/>
                  <a:moveTo>
                    <a:pt x="3556000" y="5080"/>
                  </a:moveTo>
                  <a:lnTo>
                    <a:pt x="3568700" y="5080"/>
                  </a:lnTo>
                  <a:lnTo>
                    <a:pt x="3556000" y="5080"/>
                  </a:lnTo>
                  <a:close/>
                  <a:moveTo>
                    <a:pt x="3581400" y="5080"/>
                  </a:moveTo>
                  <a:lnTo>
                    <a:pt x="3594100" y="5080"/>
                  </a:lnTo>
                  <a:lnTo>
                    <a:pt x="3581400" y="5080"/>
                  </a:lnTo>
                  <a:close/>
                  <a:moveTo>
                    <a:pt x="3606800" y="5080"/>
                  </a:moveTo>
                  <a:lnTo>
                    <a:pt x="3619500" y="5080"/>
                  </a:lnTo>
                  <a:lnTo>
                    <a:pt x="3606800" y="5080"/>
                  </a:lnTo>
                  <a:close/>
                  <a:moveTo>
                    <a:pt x="3632200" y="5080"/>
                  </a:moveTo>
                  <a:lnTo>
                    <a:pt x="3644900" y="5080"/>
                  </a:lnTo>
                  <a:lnTo>
                    <a:pt x="3632200" y="5080"/>
                  </a:lnTo>
                  <a:close/>
                  <a:moveTo>
                    <a:pt x="3657600" y="5080"/>
                  </a:moveTo>
                  <a:lnTo>
                    <a:pt x="3670300" y="5080"/>
                  </a:lnTo>
                  <a:lnTo>
                    <a:pt x="3657600" y="5080"/>
                  </a:lnTo>
                  <a:close/>
                  <a:moveTo>
                    <a:pt x="3683000" y="5080"/>
                  </a:moveTo>
                  <a:lnTo>
                    <a:pt x="3695700" y="5080"/>
                  </a:lnTo>
                  <a:lnTo>
                    <a:pt x="3683000" y="5080"/>
                  </a:lnTo>
                  <a:close/>
                  <a:moveTo>
                    <a:pt x="3708400" y="5080"/>
                  </a:moveTo>
                  <a:lnTo>
                    <a:pt x="3721100" y="5080"/>
                  </a:lnTo>
                  <a:lnTo>
                    <a:pt x="3708400" y="5080"/>
                  </a:lnTo>
                  <a:close/>
                  <a:moveTo>
                    <a:pt x="3733800" y="5080"/>
                  </a:moveTo>
                  <a:lnTo>
                    <a:pt x="3746500" y="5080"/>
                  </a:lnTo>
                  <a:lnTo>
                    <a:pt x="3733800" y="5080"/>
                  </a:lnTo>
                  <a:close/>
                  <a:moveTo>
                    <a:pt x="3759200" y="5080"/>
                  </a:moveTo>
                  <a:lnTo>
                    <a:pt x="3771900" y="5080"/>
                  </a:lnTo>
                  <a:lnTo>
                    <a:pt x="3759200" y="5080"/>
                  </a:lnTo>
                  <a:close/>
                  <a:moveTo>
                    <a:pt x="3784600" y="5080"/>
                  </a:moveTo>
                  <a:lnTo>
                    <a:pt x="3797300" y="5080"/>
                  </a:lnTo>
                  <a:lnTo>
                    <a:pt x="3784600" y="5080"/>
                  </a:lnTo>
                  <a:close/>
                  <a:moveTo>
                    <a:pt x="3810000" y="5080"/>
                  </a:moveTo>
                  <a:lnTo>
                    <a:pt x="3822700" y="5080"/>
                  </a:lnTo>
                  <a:lnTo>
                    <a:pt x="3810000" y="5080"/>
                  </a:lnTo>
                  <a:close/>
                  <a:moveTo>
                    <a:pt x="3835400" y="5080"/>
                  </a:moveTo>
                  <a:lnTo>
                    <a:pt x="3848100" y="5080"/>
                  </a:lnTo>
                  <a:lnTo>
                    <a:pt x="3835400" y="5080"/>
                  </a:lnTo>
                  <a:close/>
                  <a:moveTo>
                    <a:pt x="3860800" y="5080"/>
                  </a:moveTo>
                  <a:lnTo>
                    <a:pt x="3873500" y="5080"/>
                  </a:lnTo>
                  <a:lnTo>
                    <a:pt x="3860800" y="5080"/>
                  </a:lnTo>
                  <a:close/>
                  <a:moveTo>
                    <a:pt x="3886200" y="5080"/>
                  </a:moveTo>
                  <a:lnTo>
                    <a:pt x="3898900" y="5080"/>
                  </a:lnTo>
                  <a:lnTo>
                    <a:pt x="3886200" y="5080"/>
                  </a:lnTo>
                  <a:close/>
                  <a:moveTo>
                    <a:pt x="3911600" y="5080"/>
                  </a:moveTo>
                  <a:lnTo>
                    <a:pt x="3924300" y="5080"/>
                  </a:lnTo>
                  <a:lnTo>
                    <a:pt x="3911600" y="5080"/>
                  </a:lnTo>
                  <a:close/>
                  <a:moveTo>
                    <a:pt x="3937000" y="5080"/>
                  </a:moveTo>
                  <a:lnTo>
                    <a:pt x="3949700" y="5080"/>
                  </a:lnTo>
                  <a:lnTo>
                    <a:pt x="3937000" y="5080"/>
                  </a:lnTo>
                  <a:close/>
                  <a:moveTo>
                    <a:pt x="3962400" y="5080"/>
                  </a:moveTo>
                  <a:lnTo>
                    <a:pt x="3975100" y="5080"/>
                  </a:lnTo>
                  <a:lnTo>
                    <a:pt x="3962400" y="5080"/>
                  </a:lnTo>
                  <a:close/>
                  <a:moveTo>
                    <a:pt x="3987800" y="5080"/>
                  </a:moveTo>
                  <a:lnTo>
                    <a:pt x="4000500" y="5080"/>
                  </a:lnTo>
                  <a:lnTo>
                    <a:pt x="3987800" y="5080"/>
                  </a:lnTo>
                  <a:close/>
                  <a:moveTo>
                    <a:pt x="4013200" y="5080"/>
                  </a:moveTo>
                  <a:lnTo>
                    <a:pt x="4025900" y="5080"/>
                  </a:lnTo>
                  <a:lnTo>
                    <a:pt x="4013200" y="5080"/>
                  </a:lnTo>
                  <a:close/>
                  <a:moveTo>
                    <a:pt x="4038600" y="5080"/>
                  </a:moveTo>
                  <a:lnTo>
                    <a:pt x="4051300" y="5080"/>
                  </a:lnTo>
                  <a:lnTo>
                    <a:pt x="4038600" y="5080"/>
                  </a:lnTo>
                  <a:close/>
                  <a:moveTo>
                    <a:pt x="4064000" y="5080"/>
                  </a:moveTo>
                  <a:lnTo>
                    <a:pt x="4076700" y="5080"/>
                  </a:lnTo>
                  <a:lnTo>
                    <a:pt x="4064000" y="5080"/>
                  </a:lnTo>
                  <a:close/>
                  <a:moveTo>
                    <a:pt x="4089400" y="5080"/>
                  </a:moveTo>
                  <a:lnTo>
                    <a:pt x="4102100" y="5080"/>
                  </a:lnTo>
                  <a:lnTo>
                    <a:pt x="4089400" y="5080"/>
                  </a:lnTo>
                  <a:close/>
                  <a:moveTo>
                    <a:pt x="4114800" y="5080"/>
                  </a:moveTo>
                  <a:lnTo>
                    <a:pt x="4127500" y="5080"/>
                  </a:lnTo>
                  <a:lnTo>
                    <a:pt x="4114800" y="5080"/>
                  </a:lnTo>
                  <a:close/>
                  <a:moveTo>
                    <a:pt x="4140200" y="5080"/>
                  </a:moveTo>
                  <a:lnTo>
                    <a:pt x="4152900" y="5080"/>
                  </a:lnTo>
                  <a:lnTo>
                    <a:pt x="4140200" y="5080"/>
                  </a:lnTo>
                  <a:close/>
                  <a:moveTo>
                    <a:pt x="4165600" y="5080"/>
                  </a:moveTo>
                  <a:lnTo>
                    <a:pt x="4178300" y="5080"/>
                  </a:lnTo>
                  <a:lnTo>
                    <a:pt x="4165600" y="5080"/>
                  </a:lnTo>
                  <a:close/>
                  <a:moveTo>
                    <a:pt x="4191000" y="5080"/>
                  </a:moveTo>
                  <a:lnTo>
                    <a:pt x="4203700" y="5080"/>
                  </a:lnTo>
                  <a:lnTo>
                    <a:pt x="4191000" y="5080"/>
                  </a:lnTo>
                  <a:close/>
                  <a:moveTo>
                    <a:pt x="4216400" y="5080"/>
                  </a:moveTo>
                  <a:lnTo>
                    <a:pt x="4229100" y="5080"/>
                  </a:lnTo>
                  <a:lnTo>
                    <a:pt x="4216400" y="5080"/>
                  </a:lnTo>
                  <a:close/>
                  <a:moveTo>
                    <a:pt x="4241800" y="5080"/>
                  </a:moveTo>
                  <a:lnTo>
                    <a:pt x="4254500" y="5080"/>
                  </a:lnTo>
                  <a:lnTo>
                    <a:pt x="4241800" y="5080"/>
                  </a:lnTo>
                  <a:close/>
                  <a:moveTo>
                    <a:pt x="4267200" y="5080"/>
                  </a:moveTo>
                  <a:lnTo>
                    <a:pt x="4279900" y="5080"/>
                  </a:lnTo>
                  <a:lnTo>
                    <a:pt x="4267200" y="5080"/>
                  </a:lnTo>
                  <a:close/>
                  <a:moveTo>
                    <a:pt x="4292600" y="5080"/>
                  </a:moveTo>
                  <a:lnTo>
                    <a:pt x="4305300" y="5080"/>
                  </a:lnTo>
                  <a:lnTo>
                    <a:pt x="4292600" y="5080"/>
                  </a:lnTo>
                  <a:close/>
                  <a:moveTo>
                    <a:pt x="4318000" y="5080"/>
                  </a:moveTo>
                  <a:lnTo>
                    <a:pt x="4330700" y="5080"/>
                  </a:lnTo>
                  <a:lnTo>
                    <a:pt x="4318000" y="5080"/>
                  </a:lnTo>
                  <a:close/>
                  <a:moveTo>
                    <a:pt x="4343400" y="5080"/>
                  </a:moveTo>
                  <a:lnTo>
                    <a:pt x="4356100" y="5080"/>
                  </a:lnTo>
                  <a:lnTo>
                    <a:pt x="4343400" y="5080"/>
                  </a:lnTo>
                  <a:close/>
                  <a:moveTo>
                    <a:pt x="4368800" y="5080"/>
                  </a:moveTo>
                  <a:lnTo>
                    <a:pt x="4381500" y="5080"/>
                  </a:lnTo>
                  <a:lnTo>
                    <a:pt x="4368800" y="5080"/>
                  </a:lnTo>
                  <a:close/>
                  <a:moveTo>
                    <a:pt x="4394200" y="5080"/>
                  </a:moveTo>
                  <a:lnTo>
                    <a:pt x="4406900" y="5080"/>
                  </a:lnTo>
                  <a:lnTo>
                    <a:pt x="4394200" y="5080"/>
                  </a:lnTo>
                  <a:close/>
                  <a:moveTo>
                    <a:pt x="4419600" y="5080"/>
                  </a:moveTo>
                  <a:lnTo>
                    <a:pt x="4432300" y="5080"/>
                  </a:lnTo>
                  <a:lnTo>
                    <a:pt x="4419600" y="5080"/>
                  </a:lnTo>
                  <a:close/>
                  <a:moveTo>
                    <a:pt x="4445000" y="5080"/>
                  </a:moveTo>
                  <a:lnTo>
                    <a:pt x="4457700" y="5080"/>
                  </a:lnTo>
                  <a:lnTo>
                    <a:pt x="4445000" y="5080"/>
                  </a:lnTo>
                  <a:close/>
                  <a:moveTo>
                    <a:pt x="4470400" y="5080"/>
                  </a:moveTo>
                  <a:lnTo>
                    <a:pt x="4483100" y="5080"/>
                  </a:lnTo>
                  <a:lnTo>
                    <a:pt x="4470400" y="5080"/>
                  </a:lnTo>
                  <a:close/>
                  <a:moveTo>
                    <a:pt x="4495800" y="5080"/>
                  </a:moveTo>
                  <a:lnTo>
                    <a:pt x="4508500" y="5080"/>
                  </a:lnTo>
                  <a:lnTo>
                    <a:pt x="4495800" y="5080"/>
                  </a:lnTo>
                  <a:close/>
                  <a:moveTo>
                    <a:pt x="4521200" y="5080"/>
                  </a:moveTo>
                  <a:lnTo>
                    <a:pt x="4533900" y="5080"/>
                  </a:lnTo>
                  <a:lnTo>
                    <a:pt x="4521200" y="5080"/>
                  </a:lnTo>
                  <a:close/>
                  <a:moveTo>
                    <a:pt x="4546600" y="5080"/>
                  </a:moveTo>
                  <a:lnTo>
                    <a:pt x="4559300" y="5080"/>
                  </a:lnTo>
                  <a:lnTo>
                    <a:pt x="4546600" y="5080"/>
                  </a:lnTo>
                  <a:close/>
                  <a:moveTo>
                    <a:pt x="4572000" y="5080"/>
                  </a:moveTo>
                  <a:lnTo>
                    <a:pt x="4584700" y="5080"/>
                  </a:lnTo>
                  <a:lnTo>
                    <a:pt x="4572000" y="5080"/>
                  </a:lnTo>
                  <a:close/>
                  <a:moveTo>
                    <a:pt x="4597400" y="5080"/>
                  </a:moveTo>
                  <a:lnTo>
                    <a:pt x="4610100" y="5080"/>
                  </a:lnTo>
                  <a:lnTo>
                    <a:pt x="4597400" y="5080"/>
                  </a:lnTo>
                  <a:close/>
                  <a:moveTo>
                    <a:pt x="4622800" y="5080"/>
                  </a:moveTo>
                  <a:lnTo>
                    <a:pt x="4635500" y="5080"/>
                  </a:lnTo>
                  <a:lnTo>
                    <a:pt x="4622800" y="5080"/>
                  </a:lnTo>
                  <a:close/>
                  <a:moveTo>
                    <a:pt x="4648200" y="5080"/>
                  </a:moveTo>
                  <a:lnTo>
                    <a:pt x="4660900" y="5080"/>
                  </a:lnTo>
                  <a:lnTo>
                    <a:pt x="4648200" y="5080"/>
                  </a:lnTo>
                  <a:close/>
                  <a:moveTo>
                    <a:pt x="4673600" y="5080"/>
                  </a:moveTo>
                  <a:lnTo>
                    <a:pt x="4686300" y="5080"/>
                  </a:lnTo>
                  <a:lnTo>
                    <a:pt x="4673600" y="5080"/>
                  </a:lnTo>
                  <a:close/>
                  <a:moveTo>
                    <a:pt x="4699000" y="5080"/>
                  </a:moveTo>
                  <a:lnTo>
                    <a:pt x="4711700" y="5080"/>
                  </a:lnTo>
                  <a:lnTo>
                    <a:pt x="4699000" y="5080"/>
                  </a:lnTo>
                  <a:close/>
                  <a:moveTo>
                    <a:pt x="4724400" y="5080"/>
                  </a:moveTo>
                  <a:lnTo>
                    <a:pt x="4737100" y="5080"/>
                  </a:lnTo>
                  <a:lnTo>
                    <a:pt x="4724400" y="5080"/>
                  </a:lnTo>
                  <a:close/>
                  <a:moveTo>
                    <a:pt x="4749800" y="5080"/>
                  </a:moveTo>
                  <a:lnTo>
                    <a:pt x="4762500" y="5080"/>
                  </a:lnTo>
                  <a:lnTo>
                    <a:pt x="4749800" y="5080"/>
                  </a:lnTo>
                  <a:close/>
                  <a:moveTo>
                    <a:pt x="4775200" y="5080"/>
                  </a:moveTo>
                  <a:lnTo>
                    <a:pt x="4787900" y="5080"/>
                  </a:lnTo>
                  <a:lnTo>
                    <a:pt x="4775200" y="5080"/>
                  </a:lnTo>
                  <a:close/>
                  <a:moveTo>
                    <a:pt x="4800600" y="5080"/>
                  </a:moveTo>
                  <a:lnTo>
                    <a:pt x="4813300" y="5080"/>
                  </a:lnTo>
                  <a:lnTo>
                    <a:pt x="4800600" y="5080"/>
                  </a:lnTo>
                  <a:close/>
                  <a:moveTo>
                    <a:pt x="4826000" y="5080"/>
                  </a:moveTo>
                  <a:lnTo>
                    <a:pt x="4838700" y="5080"/>
                  </a:lnTo>
                  <a:lnTo>
                    <a:pt x="4826000" y="5080"/>
                  </a:lnTo>
                  <a:close/>
                  <a:moveTo>
                    <a:pt x="4851400" y="5080"/>
                  </a:moveTo>
                  <a:lnTo>
                    <a:pt x="4864100" y="5080"/>
                  </a:lnTo>
                  <a:lnTo>
                    <a:pt x="4851400" y="5080"/>
                  </a:lnTo>
                  <a:close/>
                  <a:moveTo>
                    <a:pt x="4876800" y="5080"/>
                  </a:moveTo>
                  <a:lnTo>
                    <a:pt x="4889500" y="5080"/>
                  </a:lnTo>
                  <a:lnTo>
                    <a:pt x="4876800" y="5080"/>
                  </a:lnTo>
                  <a:close/>
                  <a:moveTo>
                    <a:pt x="4902200" y="5080"/>
                  </a:moveTo>
                  <a:lnTo>
                    <a:pt x="4914900" y="5080"/>
                  </a:lnTo>
                  <a:lnTo>
                    <a:pt x="4902200" y="5080"/>
                  </a:lnTo>
                  <a:close/>
                  <a:moveTo>
                    <a:pt x="4927600" y="5080"/>
                  </a:moveTo>
                  <a:lnTo>
                    <a:pt x="4940300" y="5080"/>
                  </a:lnTo>
                  <a:lnTo>
                    <a:pt x="4927600" y="5080"/>
                  </a:lnTo>
                  <a:close/>
                  <a:moveTo>
                    <a:pt x="4953000" y="5080"/>
                  </a:moveTo>
                  <a:lnTo>
                    <a:pt x="4965700" y="5080"/>
                  </a:lnTo>
                  <a:lnTo>
                    <a:pt x="4953000" y="5080"/>
                  </a:lnTo>
                  <a:close/>
                  <a:moveTo>
                    <a:pt x="4978400" y="5080"/>
                  </a:moveTo>
                  <a:lnTo>
                    <a:pt x="4991100" y="5080"/>
                  </a:lnTo>
                  <a:lnTo>
                    <a:pt x="4978400" y="5080"/>
                  </a:lnTo>
                  <a:close/>
                  <a:moveTo>
                    <a:pt x="5003800" y="5080"/>
                  </a:moveTo>
                  <a:lnTo>
                    <a:pt x="5016500" y="5080"/>
                  </a:lnTo>
                  <a:lnTo>
                    <a:pt x="5003800" y="5080"/>
                  </a:lnTo>
                  <a:close/>
                  <a:moveTo>
                    <a:pt x="5029200" y="5080"/>
                  </a:moveTo>
                  <a:lnTo>
                    <a:pt x="5041900" y="5080"/>
                  </a:lnTo>
                  <a:lnTo>
                    <a:pt x="5029200" y="5080"/>
                  </a:lnTo>
                  <a:close/>
                  <a:moveTo>
                    <a:pt x="5054600" y="5080"/>
                  </a:moveTo>
                  <a:lnTo>
                    <a:pt x="5067300" y="5080"/>
                  </a:lnTo>
                  <a:lnTo>
                    <a:pt x="5054600" y="5080"/>
                  </a:lnTo>
                  <a:close/>
                  <a:moveTo>
                    <a:pt x="5080000" y="5080"/>
                  </a:moveTo>
                  <a:lnTo>
                    <a:pt x="5092700" y="5080"/>
                  </a:lnTo>
                  <a:lnTo>
                    <a:pt x="5080000" y="5080"/>
                  </a:lnTo>
                  <a:close/>
                  <a:moveTo>
                    <a:pt x="5105400" y="5080"/>
                  </a:moveTo>
                  <a:lnTo>
                    <a:pt x="5118100" y="5080"/>
                  </a:lnTo>
                  <a:lnTo>
                    <a:pt x="5105400" y="5080"/>
                  </a:lnTo>
                  <a:close/>
                  <a:moveTo>
                    <a:pt x="5130800" y="5080"/>
                  </a:moveTo>
                  <a:lnTo>
                    <a:pt x="5143500" y="5080"/>
                  </a:lnTo>
                  <a:lnTo>
                    <a:pt x="5130800" y="5080"/>
                  </a:lnTo>
                  <a:close/>
                  <a:moveTo>
                    <a:pt x="5156200" y="5080"/>
                  </a:moveTo>
                  <a:lnTo>
                    <a:pt x="5168900" y="5080"/>
                  </a:lnTo>
                  <a:lnTo>
                    <a:pt x="5156200" y="5080"/>
                  </a:lnTo>
                  <a:close/>
                  <a:moveTo>
                    <a:pt x="5181600" y="5080"/>
                  </a:moveTo>
                  <a:lnTo>
                    <a:pt x="5194300" y="5080"/>
                  </a:lnTo>
                  <a:lnTo>
                    <a:pt x="5181600" y="5080"/>
                  </a:lnTo>
                  <a:close/>
                  <a:moveTo>
                    <a:pt x="5207000" y="5080"/>
                  </a:moveTo>
                  <a:lnTo>
                    <a:pt x="5219700" y="5080"/>
                  </a:lnTo>
                  <a:lnTo>
                    <a:pt x="5207000" y="5080"/>
                  </a:lnTo>
                  <a:close/>
                  <a:moveTo>
                    <a:pt x="5232400" y="5080"/>
                  </a:moveTo>
                  <a:lnTo>
                    <a:pt x="5245100" y="5080"/>
                  </a:lnTo>
                  <a:lnTo>
                    <a:pt x="5232400" y="5080"/>
                  </a:lnTo>
                  <a:close/>
                  <a:moveTo>
                    <a:pt x="5257800" y="5080"/>
                  </a:moveTo>
                  <a:lnTo>
                    <a:pt x="5270500" y="5080"/>
                  </a:lnTo>
                  <a:lnTo>
                    <a:pt x="5257800" y="5080"/>
                  </a:lnTo>
                  <a:close/>
                  <a:moveTo>
                    <a:pt x="5283200" y="5080"/>
                  </a:moveTo>
                  <a:lnTo>
                    <a:pt x="5295900" y="5080"/>
                  </a:lnTo>
                  <a:lnTo>
                    <a:pt x="5283200" y="5080"/>
                  </a:lnTo>
                  <a:close/>
                  <a:moveTo>
                    <a:pt x="5308600" y="5080"/>
                  </a:moveTo>
                  <a:lnTo>
                    <a:pt x="5321300" y="5080"/>
                  </a:lnTo>
                  <a:lnTo>
                    <a:pt x="5308600" y="5080"/>
                  </a:lnTo>
                  <a:close/>
                  <a:moveTo>
                    <a:pt x="5334000" y="5080"/>
                  </a:moveTo>
                  <a:lnTo>
                    <a:pt x="5346700" y="5080"/>
                  </a:lnTo>
                  <a:lnTo>
                    <a:pt x="5334000" y="5080"/>
                  </a:lnTo>
                  <a:close/>
                  <a:moveTo>
                    <a:pt x="5359400" y="5080"/>
                  </a:moveTo>
                  <a:lnTo>
                    <a:pt x="5372100" y="5080"/>
                  </a:lnTo>
                  <a:lnTo>
                    <a:pt x="5359400" y="5080"/>
                  </a:lnTo>
                  <a:close/>
                  <a:moveTo>
                    <a:pt x="5384800" y="5080"/>
                  </a:moveTo>
                  <a:lnTo>
                    <a:pt x="5397500" y="5080"/>
                  </a:lnTo>
                  <a:lnTo>
                    <a:pt x="5384800" y="5080"/>
                  </a:lnTo>
                  <a:close/>
                  <a:moveTo>
                    <a:pt x="5410200" y="5080"/>
                  </a:moveTo>
                  <a:lnTo>
                    <a:pt x="5422900" y="5080"/>
                  </a:lnTo>
                  <a:lnTo>
                    <a:pt x="5410200" y="5080"/>
                  </a:lnTo>
                  <a:close/>
                  <a:moveTo>
                    <a:pt x="5435600" y="5080"/>
                  </a:moveTo>
                  <a:lnTo>
                    <a:pt x="5448300" y="5080"/>
                  </a:lnTo>
                  <a:lnTo>
                    <a:pt x="5435600" y="5080"/>
                  </a:lnTo>
                  <a:close/>
                  <a:moveTo>
                    <a:pt x="5461000" y="5080"/>
                  </a:moveTo>
                  <a:lnTo>
                    <a:pt x="5473700" y="5080"/>
                  </a:lnTo>
                  <a:lnTo>
                    <a:pt x="5461000" y="5080"/>
                  </a:lnTo>
                  <a:close/>
                  <a:moveTo>
                    <a:pt x="5486400" y="5080"/>
                  </a:moveTo>
                  <a:lnTo>
                    <a:pt x="5499100" y="5080"/>
                  </a:lnTo>
                  <a:lnTo>
                    <a:pt x="5486400" y="5080"/>
                  </a:lnTo>
                  <a:close/>
                  <a:moveTo>
                    <a:pt x="5511800" y="5080"/>
                  </a:moveTo>
                  <a:lnTo>
                    <a:pt x="5524500" y="5080"/>
                  </a:lnTo>
                  <a:lnTo>
                    <a:pt x="5511800" y="5080"/>
                  </a:lnTo>
                  <a:close/>
                  <a:moveTo>
                    <a:pt x="5537200" y="5080"/>
                  </a:moveTo>
                  <a:lnTo>
                    <a:pt x="5549900" y="5080"/>
                  </a:lnTo>
                  <a:lnTo>
                    <a:pt x="5537200" y="5080"/>
                  </a:lnTo>
                  <a:close/>
                  <a:moveTo>
                    <a:pt x="5562600" y="5080"/>
                  </a:moveTo>
                  <a:lnTo>
                    <a:pt x="5575300" y="5080"/>
                  </a:lnTo>
                  <a:lnTo>
                    <a:pt x="5562600" y="5080"/>
                  </a:lnTo>
                  <a:close/>
                  <a:moveTo>
                    <a:pt x="5588000" y="5080"/>
                  </a:moveTo>
                  <a:lnTo>
                    <a:pt x="5600700" y="5080"/>
                  </a:lnTo>
                  <a:lnTo>
                    <a:pt x="5588000" y="5080"/>
                  </a:lnTo>
                  <a:close/>
                  <a:moveTo>
                    <a:pt x="5613400" y="5080"/>
                  </a:moveTo>
                  <a:lnTo>
                    <a:pt x="5626100" y="5080"/>
                  </a:lnTo>
                  <a:lnTo>
                    <a:pt x="5613400" y="5080"/>
                  </a:lnTo>
                  <a:close/>
                  <a:moveTo>
                    <a:pt x="5638800" y="5080"/>
                  </a:moveTo>
                  <a:lnTo>
                    <a:pt x="5651500" y="5080"/>
                  </a:lnTo>
                  <a:lnTo>
                    <a:pt x="5638800" y="5080"/>
                  </a:lnTo>
                  <a:close/>
                  <a:moveTo>
                    <a:pt x="5664200" y="5080"/>
                  </a:moveTo>
                  <a:lnTo>
                    <a:pt x="5676900" y="5080"/>
                  </a:lnTo>
                  <a:lnTo>
                    <a:pt x="5664200" y="5080"/>
                  </a:lnTo>
                  <a:close/>
                  <a:moveTo>
                    <a:pt x="5689600" y="5080"/>
                  </a:moveTo>
                  <a:lnTo>
                    <a:pt x="5702300" y="5080"/>
                  </a:lnTo>
                  <a:lnTo>
                    <a:pt x="5689600" y="5080"/>
                  </a:lnTo>
                  <a:close/>
                  <a:moveTo>
                    <a:pt x="5715000" y="5080"/>
                  </a:moveTo>
                  <a:lnTo>
                    <a:pt x="5727700" y="5080"/>
                  </a:lnTo>
                  <a:lnTo>
                    <a:pt x="5715000" y="5080"/>
                  </a:lnTo>
                  <a:close/>
                  <a:moveTo>
                    <a:pt x="5740400" y="5080"/>
                  </a:moveTo>
                  <a:lnTo>
                    <a:pt x="5753100" y="5080"/>
                  </a:lnTo>
                  <a:lnTo>
                    <a:pt x="5740400" y="5080"/>
                  </a:lnTo>
                  <a:close/>
                  <a:moveTo>
                    <a:pt x="5765800" y="5080"/>
                  </a:moveTo>
                  <a:lnTo>
                    <a:pt x="5778500" y="5080"/>
                  </a:lnTo>
                  <a:lnTo>
                    <a:pt x="5765800" y="5080"/>
                  </a:lnTo>
                  <a:close/>
                  <a:moveTo>
                    <a:pt x="5791200" y="5080"/>
                  </a:moveTo>
                  <a:lnTo>
                    <a:pt x="5803900" y="5080"/>
                  </a:lnTo>
                  <a:lnTo>
                    <a:pt x="5791200" y="5080"/>
                  </a:lnTo>
                  <a:close/>
                  <a:moveTo>
                    <a:pt x="5816600" y="5080"/>
                  </a:moveTo>
                  <a:lnTo>
                    <a:pt x="5829300" y="5080"/>
                  </a:lnTo>
                  <a:lnTo>
                    <a:pt x="5816600" y="5080"/>
                  </a:lnTo>
                  <a:close/>
                  <a:moveTo>
                    <a:pt x="5842000" y="5080"/>
                  </a:moveTo>
                  <a:lnTo>
                    <a:pt x="5854700" y="5080"/>
                  </a:lnTo>
                  <a:lnTo>
                    <a:pt x="5842000" y="5080"/>
                  </a:lnTo>
                  <a:close/>
                  <a:moveTo>
                    <a:pt x="5867400" y="5080"/>
                  </a:moveTo>
                  <a:lnTo>
                    <a:pt x="5880100" y="5080"/>
                  </a:lnTo>
                  <a:lnTo>
                    <a:pt x="5867400" y="5080"/>
                  </a:lnTo>
                  <a:close/>
                  <a:moveTo>
                    <a:pt x="5892800" y="5080"/>
                  </a:moveTo>
                  <a:lnTo>
                    <a:pt x="5905500" y="5080"/>
                  </a:lnTo>
                  <a:lnTo>
                    <a:pt x="5892800" y="5080"/>
                  </a:lnTo>
                  <a:close/>
                  <a:moveTo>
                    <a:pt x="5918200" y="5080"/>
                  </a:moveTo>
                  <a:lnTo>
                    <a:pt x="5930900" y="5080"/>
                  </a:lnTo>
                  <a:lnTo>
                    <a:pt x="5918200" y="5080"/>
                  </a:lnTo>
                  <a:close/>
                  <a:moveTo>
                    <a:pt x="5943600" y="5080"/>
                  </a:moveTo>
                  <a:lnTo>
                    <a:pt x="5956300" y="5080"/>
                  </a:lnTo>
                  <a:lnTo>
                    <a:pt x="5943600" y="5080"/>
                  </a:lnTo>
                  <a:close/>
                  <a:moveTo>
                    <a:pt x="5969000" y="5080"/>
                  </a:moveTo>
                  <a:lnTo>
                    <a:pt x="5981700" y="5080"/>
                  </a:lnTo>
                  <a:lnTo>
                    <a:pt x="5969000" y="5080"/>
                  </a:lnTo>
                  <a:close/>
                  <a:moveTo>
                    <a:pt x="5994400" y="5080"/>
                  </a:moveTo>
                  <a:lnTo>
                    <a:pt x="6007100" y="5080"/>
                  </a:lnTo>
                  <a:lnTo>
                    <a:pt x="5994400" y="5080"/>
                  </a:lnTo>
                  <a:close/>
                  <a:moveTo>
                    <a:pt x="6019800" y="5080"/>
                  </a:moveTo>
                  <a:lnTo>
                    <a:pt x="6032500" y="5080"/>
                  </a:lnTo>
                  <a:lnTo>
                    <a:pt x="6019800" y="5080"/>
                  </a:lnTo>
                  <a:close/>
                  <a:moveTo>
                    <a:pt x="6045200" y="5080"/>
                  </a:moveTo>
                  <a:lnTo>
                    <a:pt x="6057900" y="5080"/>
                  </a:lnTo>
                  <a:lnTo>
                    <a:pt x="6045200" y="5080"/>
                  </a:lnTo>
                  <a:close/>
                  <a:moveTo>
                    <a:pt x="6070600" y="5080"/>
                  </a:moveTo>
                  <a:lnTo>
                    <a:pt x="6083300" y="5080"/>
                  </a:lnTo>
                  <a:lnTo>
                    <a:pt x="6070600" y="5080"/>
                  </a:lnTo>
                  <a:close/>
                  <a:moveTo>
                    <a:pt x="6096000" y="5080"/>
                  </a:moveTo>
                  <a:lnTo>
                    <a:pt x="6108700" y="5080"/>
                  </a:lnTo>
                  <a:lnTo>
                    <a:pt x="6096000" y="5080"/>
                  </a:lnTo>
                  <a:close/>
                  <a:moveTo>
                    <a:pt x="6121400" y="5080"/>
                  </a:moveTo>
                  <a:lnTo>
                    <a:pt x="6134100" y="5080"/>
                  </a:lnTo>
                  <a:lnTo>
                    <a:pt x="6121400" y="5080"/>
                  </a:lnTo>
                  <a:close/>
                  <a:moveTo>
                    <a:pt x="6146800" y="5080"/>
                  </a:moveTo>
                  <a:lnTo>
                    <a:pt x="6159500" y="5080"/>
                  </a:lnTo>
                  <a:lnTo>
                    <a:pt x="6146800" y="5080"/>
                  </a:lnTo>
                  <a:close/>
                  <a:moveTo>
                    <a:pt x="6172200" y="5080"/>
                  </a:moveTo>
                  <a:lnTo>
                    <a:pt x="6184900" y="5080"/>
                  </a:lnTo>
                  <a:lnTo>
                    <a:pt x="6172200" y="5080"/>
                  </a:lnTo>
                  <a:close/>
                  <a:moveTo>
                    <a:pt x="6197600" y="5080"/>
                  </a:moveTo>
                  <a:lnTo>
                    <a:pt x="6210300" y="5080"/>
                  </a:lnTo>
                  <a:lnTo>
                    <a:pt x="6197600" y="5080"/>
                  </a:lnTo>
                  <a:close/>
                  <a:moveTo>
                    <a:pt x="6223000" y="5080"/>
                  </a:moveTo>
                  <a:lnTo>
                    <a:pt x="6235700" y="5080"/>
                  </a:lnTo>
                  <a:lnTo>
                    <a:pt x="6223000" y="5080"/>
                  </a:lnTo>
                  <a:close/>
                  <a:moveTo>
                    <a:pt x="6248400" y="5080"/>
                  </a:moveTo>
                  <a:lnTo>
                    <a:pt x="6261100" y="5080"/>
                  </a:lnTo>
                  <a:lnTo>
                    <a:pt x="6248400" y="5080"/>
                  </a:lnTo>
                  <a:close/>
                  <a:moveTo>
                    <a:pt x="6273800" y="5080"/>
                  </a:moveTo>
                  <a:lnTo>
                    <a:pt x="6286500" y="5080"/>
                  </a:lnTo>
                  <a:lnTo>
                    <a:pt x="6273800" y="5080"/>
                  </a:lnTo>
                  <a:close/>
                  <a:moveTo>
                    <a:pt x="6299200" y="5080"/>
                  </a:moveTo>
                  <a:lnTo>
                    <a:pt x="6311900" y="5080"/>
                  </a:lnTo>
                  <a:lnTo>
                    <a:pt x="6299200" y="5080"/>
                  </a:lnTo>
                  <a:close/>
                  <a:moveTo>
                    <a:pt x="6324600" y="5080"/>
                  </a:moveTo>
                  <a:lnTo>
                    <a:pt x="6337300" y="5080"/>
                  </a:lnTo>
                  <a:lnTo>
                    <a:pt x="6324600" y="5080"/>
                  </a:lnTo>
                  <a:close/>
                  <a:moveTo>
                    <a:pt x="6350000" y="5080"/>
                  </a:moveTo>
                  <a:lnTo>
                    <a:pt x="6362700" y="5080"/>
                  </a:lnTo>
                  <a:lnTo>
                    <a:pt x="6350000" y="5080"/>
                  </a:lnTo>
                  <a:close/>
                  <a:moveTo>
                    <a:pt x="6375400" y="5080"/>
                  </a:moveTo>
                  <a:lnTo>
                    <a:pt x="6388100" y="5080"/>
                  </a:lnTo>
                  <a:lnTo>
                    <a:pt x="6375400" y="5080"/>
                  </a:lnTo>
                  <a:close/>
                  <a:moveTo>
                    <a:pt x="6400800" y="5080"/>
                  </a:moveTo>
                  <a:lnTo>
                    <a:pt x="6413500" y="5080"/>
                  </a:lnTo>
                  <a:lnTo>
                    <a:pt x="6400800" y="5080"/>
                  </a:lnTo>
                  <a:close/>
                  <a:moveTo>
                    <a:pt x="6426200" y="5080"/>
                  </a:moveTo>
                  <a:lnTo>
                    <a:pt x="6438900" y="5080"/>
                  </a:lnTo>
                  <a:lnTo>
                    <a:pt x="6426200" y="5080"/>
                  </a:lnTo>
                  <a:close/>
                  <a:moveTo>
                    <a:pt x="6451600" y="5080"/>
                  </a:moveTo>
                  <a:lnTo>
                    <a:pt x="6464300" y="5080"/>
                  </a:lnTo>
                  <a:lnTo>
                    <a:pt x="6451600" y="5080"/>
                  </a:lnTo>
                  <a:close/>
                  <a:moveTo>
                    <a:pt x="6477000" y="5080"/>
                  </a:moveTo>
                  <a:lnTo>
                    <a:pt x="6489700" y="5080"/>
                  </a:lnTo>
                  <a:lnTo>
                    <a:pt x="6477000" y="5080"/>
                  </a:lnTo>
                  <a:close/>
                  <a:moveTo>
                    <a:pt x="6502400" y="5080"/>
                  </a:moveTo>
                  <a:lnTo>
                    <a:pt x="6515100" y="5080"/>
                  </a:lnTo>
                  <a:lnTo>
                    <a:pt x="6502400" y="5080"/>
                  </a:lnTo>
                  <a:close/>
                  <a:moveTo>
                    <a:pt x="6527800" y="5080"/>
                  </a:moveTo>
                  <a:lnTo>
                    <a:pt x="6540500" y="5080"/>
                  </a:lnTo>
                  <a:lnTo>
                    <a:pt x="6527800" y="5080"/>
                  </a:lnTo>
                  <a:close/>
                  <a:moveTo>
                    <a:pt x="6553200" y="5080"/>
                  </a:moveTo>
                  <a:lnTo>
                    <a:pt x="6565900" y="5080"/>
                  </a:lnTo>
                  <a:lnTo>
                    <a:pt x="6553200" y="5080"/>
                  </a:lnTo>
                  <a:close/>
                  <a:moveTo>
                    <a:pt x="6578600" y="5080"/>
                  </a:moveTo>
                  <a:lnTo>
                    <a:pt x="6591300" y="5080"/>
                  </a:lnTo>
                  <a:lnTo>
                    <a:pt x="6578600" y="5080"/>
                  </a:lnTo>
                  <a:close/>
                  <a:moveTo>
                    <a:pt x="6604000" y="5080"/>
                  </a:moveTo>
                  <a:lnTo>
                    <a:pt x="6616700" y="5080"/>
                  </a:lnTo>
                  <a:lnTo>
                    <a:pt x="6604000" y="5080"/>
                  </a:lnTo>
                  <a:close/>
                  <a:moveTo>
                    <a:pt x="6629400" y="5080"/>
                  </a:moveTo>
                  <a:lnTo>
                    <a:pt x="6642100" y="5080"/>
                  </a:lnTo>
                  <a:lnTo>
                    <a:pt x="6629400" y="5080"/>
                  </a:lnTo>
                  <a:close/>
                  <a:moveTo>
                    <a:pt x="6654800" y="5080"/>
                  </a:moveTo>
                  <a:lnTo>
                    <a:pt x="6667500" y="5080"/>
                  </a:lnTo>
                  <a:lnTo>
                    <a:pt x="6654800" y="5080"/>
                  </a:lnTo>
                  <a:close/>
                  <a:moveTo>
                    <a:pt x="6680200" y="5080"/>
                  </a:moveTo>
                  <a:lnTo>
                    <a:pt x="6692900" y="5080"/>
                  </a:lnTo>
                  <a:lnTo>
                    <a:pt x="6680200" y="5080"/>
                  </a:lnTo>
                  <a:close/>
                  <a:moveTo>
                    <a:pt x="6705600" y="5080"/>
                  </a:moveTo>
                  <a:lnTo>
                    <a:pt x="6718300" y="5080"/>
                  </a:lnTo>
                  <a:lnTo>
                    <a:pt x="6705600" y="5080"/>
                  </a:lnTo>
                  <a:close/>
                  <a:moveTo>
                    <a:pt x="6731000" y="5080"/>
                  </a:moveTo>
                  <a:lnTo>
                    <a:pt x="6743700" y="5080"/>
                  </a:lnTo>
                  <a:lnTo>
                    <a:pt x="6731000" y="5080"/>
                  </a:lnTo>
                  <a:close/>
                  <a:moveTo>
                    <a:pt x="6756400" y="5080"/>
                  </a:moveTo>
                  <a:lnTo>
                    <a:pt x="6769100" y="5080"/>
                  </a:lnTo>
                  <a:lnTo>
                    <a:pt x="6756400" y="5080"/>
                  </a:lnTo>
                  <a:close/>
                  <a:moveTo>
                    <a:pt x="6781800" y="5080"/>
                  </a:moveTo>
                  <a:lnTo>
                    <a:pt x="6794500" y="5080"/>
                  </a:lnTo>
                  <a:lnTo>
                    <a:pt x="6781800" y="5080"/>
                  </a:lnTo>
                  <a:close/>
                  <a:moveTo>
                    <a:pt x="6807200" y="5080"/>
                  </a:moveTo>
                  <a:lnTo>
                    <a:pt x="6819900" y="5080"/>
                  </a:lnTo>
                  <a:lnTo>
                    <a:pt x="6807200" y="5080"/>
                  </a:lnTo>
                  <a:close/>
                  <a:moveTo>
                    <a:pt x="6832600" y="5080"/>
                  </a:moveTo>
                  <a:lnTo>
                    <a:pt x="6845300" y="5080"/>
                  </a:lnTo>
                  <a:lnTo>
                    <a:pt x="6832600" y="5080"/>
                  </a:lnTo>
                  <a:close/>
                  <a:moveTo>
                    <a:pt x="6858000" y="5080"/>
                  </a:moveTo>
                  <a:lnTo>
                    <a:pt x="6870700" y="5080"/>
                  </a:lnTo>
                  <a:lnTo>
                    <a:pt x="6858000" y="5080"/>
                  </a:lnTo>
                  <a:close/>
                  <a:moveTo>
                    <a:pt x="6883400" y="5080"/>
                  </a:moveTo>
                  <a:lnTo>
                    <a:pt x="6896100" y="5080"/>
                  </a:lnTo>
                  <a:lnTo>
                    <a:pt x="6883400" y="5080"/>
                  </a:lnTo>
                  <a:close/>
                  <a:moveTo>
                    <a:pt x="6908800" y="5080"/>
                  </a:moveTo>
                  <a:lnTo>
                    <a:pt x="6921500" y="5080"/>
                  </a:lnTo>
                  <a:lnTo>
                    <a:pt x="6908800" y="5080"/>
                  </a:lnTo>
                  <a:close/>
                  <a:moveTo>
                    <a:pt x="6934200" y="5080"/>
                  </a:moveTo>
                  <a:lnTo>
                    <a:pt x="6946900" y="5080"/>
                  </a:lnTo>
                  <a:lnTo>
                    <a:pt x="6934200" y="5080"/>
                  </a:lnTo>
                  <a:close/>
                  <a:moveTo>
                    <a:pt x="6959600" y="5080"/>
                  </a:moveTo>
                  <a:lnTo>
                    <a:pt x="6972300" y="5080"/>
                  </a:lnTo>
                  <a:lnTo>
                    <a:pt x="6959600" y="5080"/>
                  </a:lnTo>
                  <a:close/>
                  <a:moveTo>
                    <a:pt x="6985000" y="5080"/>
                  </a:moveTo>
                  <a:lnTo>
                    <a:pt x="6997700" y="5080"/>
                  </a:lnTo>
                  <a:lnTo>
                    <a:pt x="6985000" y="5080"/>
                  </a:lnTo>
                  <a:close/>
                  <a:moveTo>
                    <a:pt x="7010400" y="5080"/>
                  </a:moveTo>
                  <a:lnTo>
                    <a:pt x="7023100" y="5080"/>
                  </a:lnTo>
                  <a:lnTo>
                    <a:pt x="7010400" y="5080"/>
                  </a:lnTo>
                  <a:close/>
                  <a:moveTo>
                    <a:pt x="7035800" y="5080"/>
                  </a:moveTo>
                  <a:lnTo>
                    <a:pt x="7048500" y="5080"/>
                  </a:lnTo>
                  <a:lnTo>
                    <a:pt x="7035800" y="5080"/>
                  </a:lnTo>
                  <a:close/>
                  <a:moveTo>
                    <a:pt x="7061200" y="5080"/>
                  </a:moveTo>
                  <a:lnTo>
                    <a:pt x="7073900" y="5080"/>
                  </a:lnTo>
                  <a:lnTo>
                    <a:pt x="7061200" y="5080"/>
                  </a:lnTo>
                  <a:close/>
                  <a:moveTo>
                    <a:pt x="7086600" y="5080"/>
                  </a:moveTo>
                  <a:lnTo>
                    <a:pt x="7099300" y="5080"/>
                  </a:lnTo>
                  <a:lnTo>
                    <a:pt x="7086600" y="5080"/>
                  </a:lnTo>
                  <a:close/>
                  <a:moveTo>
                    <a:pt x="7112000" y="5080"/>
                  </a:moveTo>
                  <a:lnTo>
                    <a:pt x="7124700" y="5080"/>
                  </a:lnTo>
                  <a:lnTo>
                    <a:pt x="7112000" y="5080"/>
                  </a:lnTo>
                  <a:close/>
                  <a:moveTo>
                    <a:pt x="7137400" y="5080"/>
                  </a:moveTo>
                  <a:lnTo>
                    <a:pt x="7150100" y="5080"/>
                  </a:lnTo>
                  <a:lnTo>
                    <a:pt x="7137400" y="5080"/>
                  </a:lnTo>
                  <a:close/>
                  <a:moveTo>
                    <a:pt x="7162800" y="5080"/>
                  </a:moveTo>
                  <a:lnTo>
                    <a:pt x="7175500" y="5080"/>
                  </a:lnTo>
                  <a:lnTo>
                    <a:pt x="7162800" y="5080"/>
                  </a:lnTo>
                  <a:close/>
                  <a:moveTo>
                    <a:pt x="7188200" y="5080"/>
                  </a:moveTo>
                  <a:lnTo>
                    <a:pt x="7200900" y="5080"/>
                  </a:lnTo>
                  <a:lnTo>
                    <a:pt x="7188200" y="5080"/>
                  </a:lnTo>
                  <a:close/>
                  <a:moveTo>
                    <a:pt x="7213600" y="5080"/>
                  </a:moveTo>
                  <a:lnTo>
                    <a:pt x="7226300" y="5080"/>
                  </a:lnTo>
                  <a:lnTo>
                    <a:pt x="7213600" y="5080"/>
                  </a:lnTo>
                  <a:close/>
                  <a:moveTo>
                    <a:pt x="7239000" y="5080"/>
                  </a:moveTo>
                  <a:lnTo>
                    <a:pt x="7251700" y="5080"/>
                  </a:lnTo>
                  <a:lnTo>
                    <a:pt x="7239000" y="5080"/>
                  </a:lnTo>
                  <a:close/>
                  <a:moveTo>
                    <a:pt x="7264400" y="5080"/>
                  </a:moveTo>
                  <a:lnTo>
                    <a:pt x="7277100" y="5080"/>
                  </a:lnTo>
                  <a:lnTo>
                    <a:pt x="7264400" y="5080"/>
                  </a:lnTo>
                  <a:close/>
                  <a:moveTo>
                    <a:pt x="7289800" y="5080"/>
                  </a:moveTo>
                  <a:lnTo>
                    <a:pt x="7302500" y="5080"/>
                  </a:lnTo>
                  <a:lnTo>
                    <a:pt x="7289800" y="5080"/>
                  </a:lnTo>
                  <a:close/>
                  <a:moveTo>
                    <a:pt x="7315200" y="5080"/>
                  </a:moveTo>
                  <a:lnTo>
                    <a:pt x="7327900" y="5080"/>
                  </a:lnTo>
                  <a:lnTo>
                    <a:pt x="7315200" y="5080"/>
                  </a:lnTo>
                  <a:close/>
                  <a:moveTo>
                    <a:pt x="7340600" y="5080"/>
                  </a:moveTo>
                  <a:lnTo>
                    <a:pt x="7353300" y="5080"/>
                  </a:lnTo>
                  <a:lnTo>
                    <a:pt x="7340600" y="5080"/>
                  </a:lnTo>
                  <a:close/>
                  <a:moveTo>
                    <a:pt x="7366000" y="5080"/>
                  </a:moveTo>
                  <a:lnTo>
                    <a:pt x="7378700" y="5080"/>
                  </a:lnTo>
                  <a:lnTo>
                    <a:pt x="7366000" y="5080"/>
                  </a:lnTo>
                  <a:close/>
                  <a:moveTo>
                    <a:pt x="7391400" y="5080"/>
                  </a:moveTo>
                  <a:lnTo>
                    <a:pt x="7404100" y="5080"/>
                  </a:lnTo>
                  <a:lnTo>
                    <a:pt x="7391400" y="5080"/>
                  </a:lnTo>
                  <a:close/>
                  <a:moveTo>
                    <a:pt x="7416800" y="5080"/>
                  </a:moveTo>
                  <a:lnTo>
                    <a:pt x="7429500" y="5080"/>
                  </a:lnTo>
                  <a:lnTo>
                    <a:pt x="7416800" y="5080"/>
                  </a:lnTo>
                  <a:close/>
                  <a:moveTo>
                    <a:pt x="7442200" y="5080"/>
                  </a:moveTo>
                  <a:lnTo>
                    <a:pt x="7454900" y="5080"/>
                  </a:lnTo>
                  <a:lnTo>
                    <a:pt x="7442200" y="5080"/>
                  </a:lnTo>
                  <a:close/>
                  <a:moveTo>
                    <a:pt x="7467600" y="5080"/>
                  </a:moveTo>
                  <a:lnTo>
                    <a:pt x="7480300" y="5080"/>
                  </a:lnTo>
                  <a:lnTo>
                    <a:pt x="7467600" y="5080"/>
                  </a:lnTo>
                  <a:close/>
                  <a:moveTo>
                    <a:pt x="7493000" y="5080"/>
                  </a:moveTo>
                  <a:lnTo>
                    <a:pt x="7505700" y="5080"/>
                  </a:lnTo>
                  <a:lnTo>
                    <a:pt x="7493000" y="5080"/>
                  </a:lnTo>
                  <a:close/>
                  <a:moveTo>
                    <a:pt x="7518400" y="5080"/>
                  </a:moveTo>
                  <a:lnTo>
                    <a:pt x="7531100" y="5080"/>
                  </a:lnTo>
                  <a:lnTo>
                    <a:pt x="7518400" y="5080"/>
                  </a:lnTo>
                  <a:close/>
                  <a:moveTo>
                    <a:pt x="7543800" y="5080"/>
                  </a:moveTo>
                  <a:lnTo>
                    <a:pt x="7556500" y="5080"/>
                  </a:lnTo>
                  <a:lnTo>
                    <a:pt x="7543800" y="5080"/>
                  </a:lnTo>
                  <a:close/>
                  <a:moveTo>
                    <a:pt x="7569200" y="5080"/>
                  </a:moveTo>
                  <a:lnTo>
                    <a:pt x="7581900" y="5080"/>
                  </a:lnTo>
                  <a:lnTo>
                    <a:pt x="7569200" y="5080"/>
                  </a:lnTo>
                  <a:close/>
                  <a:moveTo>
                    <a:pt x="7594600" y="5080"/>
                  </a:moveTo>
                  <a:lnTo>
                    <a:pt x="7607300" y="5080"/>
                  </a:lnTo>
                  <a:lnTo>
                    <a:pt x="7594600" y="5080"/>
                  </a:lnTo>
                  <a:close/>
                  <a:moveTo>
                    <a:pt x="7620000" y="5080"/>
                  </a:moveTo>
                  <a:lnTo>
                    <a:pt x="7632700" y="5080"/>
                  </a:lnTo>
                  <a:lnTo>
                    <a:pt x="7620000" y="5080"/>
                  </a:lnTo>
                  <a:close/>
                  <a:moveTo>
                    <a:pt x="7645400" y="5080"/>
                  </a:moveTo>
                  <a:lnTo>
                    <a:pt x="7658100" y="5080"/>
                  </a:lnTo>
                  <a:lnTo>
                    <a:pt x="7645400" y="5080"/>
                  </a:lnTo>
                  <a:close/>
                  <a:moveTo>
                    <a:pt x="7670800" y="5080"/>
                  </a:moveTo>
                  <a:lnTo>
                    <a:pt x="7683500" y="5080"/>
                  </a:lnTo>
                  <a:lnTo>
                    <a:pt x="7670800" y="5080"/>
                  </a:lnTo>
                  <a:close/>
                  <a:moveTo>
                    <a:pt x="7696200" y="5080"/>
                  </a:moveTo>
                  <a:lnTo>
                    <a:pt x="7708900" y="5080"/>
                  </a:lnTo>
                  <a:lnTo>
                    <a:pt x="7696200" y="5080"/>
                  </a:lnTo>
                  <a:close/>
                  <a:moveTo>
                    <a:pt x="7721600" y="5080"/>
                  </a:moveTo>
                  <a:lnTo>
                    <a:pt x="7734300" y="5080"/>
                  </a:lnTo>
                  <a:lnTo>
                    <a:pt x="7721600" y="5080"/>
                  </a:lnTo>
                  <a:close/>
                  <a:moveTo>
                    <a:pt x="7747000" y="5080"/>
                  </a:moveTo>
                  <a:lnTo>
                    <a:pt x="7759700" y="5080"/>
                  </a:lnTo>
                  <a:lnTo>
                    <a:pt x="7747000" y="5080"/>
                  </a:lnTo>
                  <a:close/>
                  <a:moveTo>
                    <a:pt x="7772400" y="5080"/>
                  </a:moveTo>
                  <a:lnTo>
                    <a:pt x="7785100" y="5080"/>
                  </a:lnTo>
                  <a:lnTo>
                    <a:pt x="7772400" y="5080"/>
                  </a:lnTo>
                  <a:close/>
                  <a:moveTo>
                    <a:pt x="7797800" y="5080"/>
                  </a:moveTo>
                  <a:lnTo>
                    <a:pt x="7810500" y="5080"/>
                  </a:lnTo>
                  <a:lnTo>
                    <a:pt x="7797800" y="5080"/>
                  </a:lnTo>
                  <a:close/>
                  <a:moveTo>
                    <a:pt x="7823200" y="5080"/>
                  </a:moveTo>
                  <a:lnTo>
                    <a:pt x="7835900" y="5080"/>
                  </a:lnTo>
                  <a:lnTo>
                    <a:pt x="7823200" y="5080"/>
                  </a:lnTo>
                  <a:close/>
                  <a:moveTo>
                    <a:pt x="7848600" y="5080"/>
                  </a:moveTo>
                  <a:lnTo>
                    <a:pt x="7861300" y="5080"/>
                  </a:lnTo>
                  <a:lnTo>
                    <a:pt x="7848600" y="5080"/>
                  </a:lnTo>
                  <a:close/>
                  <a:moveTo>
                    <a:pt x="7874000" y="5080"/>
                  </a:moveTo>
                  <a:lnTo>
                    <a:pt x="7886700" y="5080"/>
                  </a:lnTo>
                  <a:lnTo>
                    <a:pt x="7874000" y="5080"/>
                  </a:lnTo>
                  <a:close/>
                  <a:moveTo>
                    <a:pt x="7899400" y="5080"/>
                  </a:moveTo>
                  <a:lnTo>
                    <a:pt x="7912100" y="5080"/>
                  </a:lnTo>
                  <a:lnTo>
                    <a:pt x="7899400" y="5080"/>
                  </a:lnTo>
                  <a:close/>
                  <a:moveTo>
                    <a:pt x="7924800" y="5080"/>
                  </a:moveTo>
                  <a:lnTo>
                    <a:pt x="7937500" y="5080"/>
                  </a:lnTo>
                  <a:lnTo>
                    <a:pt x="7924800" y="5080"/>
                  </a:lnTo>
                  <a:close/>
                  <a:moveTo>
                    <a:pt x="7950200" y="5080"/>
                  </a:moveTo>
                  <a:lnTo>
                    <a:pt x="7962900" y="5080"/>
                  </a:lnTo>
                  <a:lnTo>
                    <a:pt x="7950200" y="5080"/>
                  </a:lnTo>
                  <a:close/>
                  <a:moveTo>
                    <a:pt x="7975600" y="5080"/>
                  </a:moveTo>
                  <a:lnTo>
                    <a:pt x="7988300" y="5080"/>
                  </a:lnTo>
                  <a:lnTo>
                    <a:pt x="7975600" y="5080"/>
                  </a:lnTo>
                  <a:close/>
                  <a:moveTo>
                    <a:pt x="8001000" y="5080"/>
                  </a:moveTo>
                  <a:lnTo>
                    <a:pt x="8013700" y="5080"/>
                  </a:lnTo>
                  <a:lnTo>
                    <a:pt x="8001000" y="5080"/>
                  </a:lnTo>
                  <a:close/>
                  <a:moveTo>
                    <a:pt x="8026400" y="5080"/>
                  </a:moveTo>
                  <a:lnTo>
                    <a:pt x="8039100" y="5080"/>
                  </a:lnTo>
                  <a:lnTo>
                    <a:pt x="8026400" y="5080"/>
                  </a:lnTo>
                  <a:close/>
                  <a:moveTo>
                    <a:pt x="8051800" y="5080"/>
                  </a:moveTo>
                  <a:lnTo>
                    <a:pt x="8064500" y="5080"/>
                  </a:lnTo>
                  <a:lnTo>
                    <a:pt x="8051800" y="5080"/>
                  </a:lnTo>
                  <a:close/>
                  <a:moveTo>
                    <a:pt x="8077200" y="5080"/>
                  </a:moveTo>
                  <a:lnTo>
                    <a:pt x="8089900" y="5080"/>
                  </a:lnTo>
                  <a:lnTo>
                    <a:pt x="8077200" y="5080"/>
                  </a:lnTo>
                  <a:close/>
                  <a:moveTo>
                    <a:pt x="8102600" y="5080"/>
                  </a:moveTo>
                  <a:lnTo>
                    <a:pt x="8115300" y="5080"/>
                  </a:lnTo>
                  <a:lnTo>
                    <a:pt x="8102600" y="5080"/>
                  </a:lnTo>
                  <a:close/>
                  <a:moveTo>
                    <a:pt x="8128000" y="5080"/>
                  </a:moveTo>
                  <a:lnTo>
                    <a:pt x="8140700" y="5080"/>
                  </a:lnTo>
                  <a:lnTo>
                    <a:pt x="8128000" y="5080"/>
                  </a:lnTo>
                  <a:close/>
                  <a:moveTo>
                    <a:pt x="8153400" y="5080"/>
                  </a:moveTo>
                  <a:lnTo>
                    <a:pt x="8166100" y="5080"/>
                  </a:lnTo>
                  <a:lnTo>
                    <a:pt x="8153400" y="5080"/>
                  </a:lnTo>
                  <a:close/>
                  <a:moveTo>
                    <a:pt x="8178800" y="5080"/>
                  </a:moveTo>
                  <a:lnTo>
                    <a:pt x="8191500" y="5080"/>
                  </a:lnTo>
                  <a:lnTo>
                    <a:pt x="8178800" y="5080"/>
                  </a:lnTo>
                  <a:close/>
                  <a:moveTo>
                    <a:pt x="8204200" y="5080"/>
                  </a:moveTo>
                  <a:lnTo>
                    <a:pt x="8216900" y="5080"/>
                  </a:lnTo>
                  <a:lnTo>
                    <a:pt x="8204200" y="5080"/>
                  </a:lnTo>
                  <a:close/>
                  <a:moveTo>
                    <a:pt x="8229600" y="5080"/>
                  </a:moveTo>
                  <a:lnTo>
                    <a:pt x="8242300" y="5080"/>
                  </a:lnTo>
                  <a:lnTo>
                    <a:pt x="8229600" y="5080"/>
                  </a:lnTo>
                  <a:close/>
                  <a:moveTo>
                    <a:pt x="8255000" y="5080"/>
                  </a:moveTo>
                  <a:lnTo>
                    <a:pt x="8267700" y="5080"/>
                  </a:lnTo>
                  <a:lnTo>
                    <a:pt x="8255000" y="5080"/>
                  </a:lnTo>
                  <a:close/>
                  <a:moveTo>
                    <a:pt x="8280400" y="5080"/>
                  </a:moveTo>
                  <a:lnTo>
                    <a:pt x="8293100" y="5080"/>
                  </a:lnTo>
                  <a:lnTo>
                    <a:pt x="8280400" y="5080"/>
                  </a:lnTo>
                  <a:close/>
                  <a:moveTo>
                    <a:pt x="8305800" y="5080"/>
                  </a:moveTo>
                  <a:lnTo>
                    <a:pt x="8318500" y="5080"/>
                  </a:lnTo>
                  <a:lnTo>
                    <a:pt x="8305800" y="5080"/>
                  </a:lnTo>
                  <a:close/>
                  <a:moveTo>
                    <a:pt x="8331200" y="5080"/>
                  </a:moveTo>
                  <a:lnTo>
                    <a:pt x="8343900" y="5080"/>
                  </a:lnTo>
                  <a:lnTo>
                    <a:pt x="8331200" y="5080"/>
                  </a:lnTo>
                  <a:close/>
                  <a:moveTo>
                    <a:pt x="8356600" y="5080"/>
                  </a:moveTo>
                  <a:lnTo>
                    <a:pt x="8369300" y="5080"/>
                  </a:lnTo>
                  <a:lnTo>
                    <a:pt x="8356600" y="5080"/>
                  </a:lnTo>
                  <a:close/>
                  <a:moveTo>
                    <a:pt x="8382000" y="5080"/>
                  </a:moveTo>
                  <a:lnTo>
                    <a:pt x="8394700" y="5080"/>
                  </a:lnTo>
                  <a:lnTo>
                    <a:pt x="8382000" y="5080"/>
                  </a:lnTo>
                  <a:close/>
                  <a:moveTo>
                    <a:pt x="8407400" y="5080"/>
                  </a:moveTo>
                  <a:lnTo>
                    <a:pt x="8420100" y="5080"/>
                  </a:lnTo>
                  <a:lnTo>
                    <a:pt x="8407400" y="5080"/>
                  </a:lnTo>
                  <a:close/>
                  <a:moveTo>
                    <a:pt x="8432800" y="5080"/>
                  </a:moveTo>
                  <a:lnTo>
                    <a:pt x="8445500" y="5080"/>
                  </a:lnTo>
                  <a:lnTo>
                    <a:pt x="8432800" y="5080"/>
                  </a:lnTo>
                  <a:close/>
                  <a:moveTo>
                    <a:pt x="8458200" y="5080"/>
                  </a:moveTo>
                  <a:lnTo>
                    <a:pt x="8470900" y="5080"/>
                  </a:lnTo>
                  <a:lnTo>
                    <a:pt x="8458200" y="5080"/>
                  </a:lnTo>
                  <a:close/>
                  <a:moveTo>
                    <a:pt x="8483600" y="5080"/>
                  </a:moveTo>
                  <a:lnTo>
                    <a:pt x="8496300" y="5080"/>
                  </a:lnTo>
                  <a:lnTo>
                    <a:pt x="8483600" y="5080"/>
                  </a:lnTo>
                  <a:close/>
                  <a:moveTo>
                    <a:pt x="8509000" y="5080"/>
                  </a:moveTo>
                  <a:lnTo>
                    <a:pt x="8521700" y="5080"/>
                  </a:lnTo>
                  <a:lnTo>
                    <a:pt x="8509000" y="5080"/>
                  </a:lnTo>
                  <a:close/>
                  <a:moveTo>
                    <a:pt x="8534400" y="5080"/>
                  </a:moveTo>
                  <a:lnTo>
                    <a:pt x="8547100" y="5080"/>
                  </a:lnTo>
                  <a:lnTo>
                    <a:pt x="8534400" y="5080"/>
                  </a:lnTo>
                  <a:close/>
                  <a:moveTo>
                    <a:pt x="8559800" y="5080"/>
                  </a:moveTo>
                  <a:lnTo>
                    <a:pt x="8572500" y="5080"/>
                  </a:lnTo>
                  <a:lnTo>
                    <a:pt x="8559800" y="5080"/>
                  </a:lnTo>
                  <a:close/>
                  <a:moveTo>
                    <a:pt x="8585200" y="5080"/>
                  </a:moveTo>
                  <a:lnTo>
                    <a:pt x="8597900" y="5080"/>
                  </a:lnTo>
                  <a:lnTo>
                    <a:pt x="8585200" y="5080"/>
                  </a:lnTo>
                  <a:close/>
                  <a:moveTo>
                    <a:pt x="8610600" y="5080"/>
                  </a:moveTo>
                  <a:lnTo>
                    <a:pt x="8623300" y="5080"/>
                  </a:lnTo>
                  <a:lnTo>
                    <a:pt x="8610600" y="5080"/>
                  </a:lnTo>
                  <a:close/>
                  <a:moveTo>
                    <a:pt x="8636000" y="5080"/>
                  </a:moveTo>
                  <a:lnTo>
                    <a:pt x="8648700" y="5080"/>
                  </a:lnTo>
                  <a:lnTo>
                    <a:pt x="8636000" y="5080"/>
                  </a:lnTo>
                  <a:close/>
                  <a:moveTo>
                    <a:pt x="8661400" y="5080"/>
                  </a:moveTo>
                  <a:lnTo>
                    <a:pt x="8674100" y="5080"/>
                  </a:lnTo>
                  <a:lnTo>
                    <a:pt x="8661400" y="5080"/>
                  </a:lnTo>
                  <a:close/>
                  <a:moveTo>
                    <a:pt x="8686800" y="5080"/>
                  </a:moveTo>
                  <a:lnTo>
                    <a:pt x="8699500" y="5080"/>
                  </a:lnTo>
                  <a:lnTo>
                    <a:pt x="8686800" y="5080"/>
                  </a:lnTo>
                  <a:close/>
                  <a:moveTo>
                    <a:pt x="8712200" y="5080"/>
                  </a:moveTo>
                  <a:lnTo>
                    <a:pt x="8724900" y="5080"/>
                  </a:lnTo>
                  <a:lnTo>
                    <a:pt x="8712200" y="5080"/>
                  </a:lnTo>
                  <a:close/>
                  <a:moveTo>
                    <a:pt x="8737600" y="5080"/>
                  </a:moveTo>
                  <a:lnTo>
                    <a:pt x="8750300" y="5080"/>
                  </a:lnTo>
                  <a:lnTo>
                    <a:pt x="8737600" y="5080"/>
                  </a:lnTo>
                  <a:close/>
                  <a:moveTo>
                    <a:pt x="8763000" y="5080"/>
                  </a:moveTo>
                  <a:lnTo>
                    <a:pt x="8775700" y="5080"/>
                  </a:lnTo>
                  <a:lnTo>
                    <a:pt x="8763000" y="5080"/>
                  </a:lnTo>
                  <a:close/>
                  <a:moveTo>
                    <a:pt x="8788400" y="5080"/>
                  </a:moveTo>
                  <a:lnTo>
                    <a:pt x="8801100" y="5080"/>
                  </a:lnTo>
                  <a:lnTo>
                    <a:pt x="8788400" y="5080"/>
                  </a:lnTo>
                  <a:close/>
                  <a:moveTo>
                    <a:pt x="8813800" y="5080"/>
                  </a:moveTo>
                  <a:lnTo>
                    <a:pt x="8826500" y="5080"/>
                  </a:lnTo>
                  <a:lnTo>
                    <a:pt x="8813800" y="5080"/>
                  </a:lnTo>
                  <a:close/>
                  <a:moveTo>
                    <a:pt x="8839200" y="5080"/>
                  </a:moveTo>
                  <a:lnTo>
                    <a:pt x="8851900" y="5080"/>
                  </a:lnTo>
                  <a:lnTo>
                    <a:pt x="8839200" y="5080"/>
                  </a:lnTo>
                  <a:close/>
                  <a:moveTo>
                    <a:pt x="8864600" y="5080"/>
                  </a:moveTo>
                  <a:lnTo>
                    <a:pt x="8877300" y="5080"/>
                  </a:lnTo>
                  <a:lnTo>
                    <a:pt x="8864600" y="5080"/>
                  </a:lnTo>
                  <a:close/>
                  <a:moveTo>
                    <a:pt x="8890000" y="5080"/>
                  </a:moveTo>
                  <a:lnTo>
                    <a:pt x="8902700" y="5080"/>
                  </a:lnTo>
                  <a:lnTo>
                    <a:pt x="8890000" y="5080"/>
                  </a:lnTo>
                  <a:close/>
                  <a:moveTo>
                    <a:pt x="8915400" y="5080"/>
                  </a:moveTo>
                  <a:lnTo>
                    <a:pt x="8928100" y="5080"/>
                  </a:lnTo>
                  <a:lnTo>
                    <a:pt x="8915400" y="5080"/>
                  </a:lnTo>
                  <a:close/>
                  <a:moveTo>
                    <a:pt x="8940800" y="5080"/>
                  </a:moveTo>
                  <a:lnTo>
                    <a:pt x="8953500" y="5080"/>
                  </a:lnTo>
                  <a:lnTo>
                    <a:pt x="8940800" y="5080"/>
                  </a:lnTo>
                  <a:close/>
                  <a:moveTo>
                    <a:pt x="8966200" y="5080"/>
                  </a:moveTo>
                  <a:lnTo>
                    <a:pt x="8978900" y="5080"/>
                  </a:lnTo>
                  <a:lnTo>
                    <a:pt x="8966200" y="5080"/>
                  </a:lnTo>
                  <a:close/>
                  <a:moveTo>
                    <a:pt x="8991600" y="5080"/>
                  </a:moveTo>
                  <a:lnTo>
                    <a:pt x="9004300" y="5080"/>
                  </a:lnTo>
                  <a:lnTo>
                    <a:pt x="8991600" y="5080"/>
                  </a:lnTo>
                  <a:close/>
                  <a:moveTo>
                    <a:pt x="9017000" y="5080"/>
                  </a:moveTo>
                  <a:lnTo>
                    <a:pt x="9029700" y="5080"/>
                  </a:lnTo>
                  <a:lnTo>
                    <a:pt x="9017000" y="5080"/>
                  </a:lnTo>
                  <a:close/>
                  <a:moveTo>
                    <a:pt x="9042400" y="5080"/>
                  </a:moveTo>
                  <a:lnTo>
                    <a:pt x="9055100" y="5080"/>
                  </a:lnTo>
                  <a:lnTo>
                    <a:pt x="9042400" y="5080"/>
                  </a:lnTo>
                  <a:close/>
                  <a:moveTo>
                    <a:pt x="9067800" y="5080"/>
                  </a:moveTo>
                  <a:lnTo>
                    <a:pt x="9080500" y="5080"/>
                  </a:lnTo>
                  <a:lnTo>
                    <a:pt x="9067800" y="5080"/>
                  </a:lnTo>
                  <a:close/>
                  <a:moveTo>
                    <a:pt x="9093200" y="5080"/>
                  </a:moveTo>
                  <a:lnTo>
                    <a:pt x="9105900" y="5080"/>
                  </a:lnTo>
                  <a:lnTo>
                    <a:pt x="9093200" y="5080"/>
                  </a:lnTo>
                  <a:close/>
                  <a:moveTo>
                    <a:pt x="9118600" y="5080"/>
                  </a:moveTo>
                  <a:lnTo>
                    <a:pt x="9131300" y="5080"/>
                  </a:lnTo>
                  <a:lnTo>
                    <a:pt x="9118600" y="5080"/>
                  </a:lnTo>
                  <a:close/>
                  <a:moveTo>
                    <a:pt x="9144000" y="5080"/>
                  </a:moveTo>
                  <a:lnTo>
                    <a:pt x="9156700" y="5080"/>
                  </a:lnTo>
                  <a:lnTo>
                    <a:pt x="9144000" y="5080"/>
                  </a:lnTo>
                  <a:close/>
                  <a:moveTo>
                    <a:pt x="9169400" y="5080"/>
                  </a:moveTo>
                  <a:lnTo>
                    <a:pt x="9182100" y="5080"/>
                  </a:lnTo>
                  <a:lnTo>
                    <a:pt x="9169400" y="5080"/>
                  </a:lnTo>
                  <a:close/>
                  <a:moveTo>
                    <a:pt x="9194800" y="5080"/>
                  </a:moveTo>
                  <a:lnTo>
                    <a:pt x="9207500" y="5080"/>
                  </a:lnTo>
                  <a:lnTo>
                    <a:pt x="9194800" y="5080"/>
                  </a:lnTo>
                  <a:close/>
                  <a:moveTo>
                    <a:pt x="9220200" y="5080"/>
                  </a:moveTo>
                  <a:lnTo>
                    <a:pt x="9232900" y="5080"/>
                  </a:lnTo>
                  <a:lnTo>
                    <a:pt x="9220200" y="5080"/>
                  </a:lnTo>
                  <a:close/>
                  <a:moveTo>
                    <a:pt x="9245600" y="5080"/>
                  </a:moveTo>
                  <a:lnTo>
                    <a:pt x="9258300" y="5080"/>
                  </a:lnTo>
                  <a:lnTo>
                    <a:pt x="9245600" y="5080"/>
                  </a:lnTo>
                  <a:close/>
                  <a:moveTo>
                    <a:pt x="9271000" y="5080"/>
                  </a:moveTo>
                  <a:lnTo>
                    <a:pt x="9283700" y="5080"/>
                  </a:lnTo>
                  <a:lnTo>
                    <a:pt x="9271000" y="5080"/>
                  </a:lnTo>
                  <a:close/>
                  <a:moveTo>
                    <a:pt x="9296400" y="5080"/>
                  </a:moveTo>
                  <a:lnTo>
                    <a:pt x="9309100" y="5080"/>
                  </a:lnTo>
                  <a:lnTo>
                    <a:pt x="9296400" y="5080"/>
                  </a:lnTo>
                  <a:close/>
                  <a:moveTo>
                    <a:pt x="9321800" y="5080"/>
                  </a:moveTo>
                  <a:lnTo>
                    <a:pt x="9334500" y="5080"/>
                  </a:lnTo>
                  <a:lnTo>
                    <a:pt x="9321800" y="5080"/>
                  </a:lnTo>
                  <a:close/>
                  <a:moveTo>
                    <a:pt x="9347200" y="5080"/>
                  </a:moveTo>
                  <a:lnTo>
                    <a:pt x="9359900" y="5080"/>
                  </a:lnTo>
                  <a:lnTo>
                    <a:pt x="9347200" y="5080"/>
                  </a:lnTo>
                  <a:close/>
                  <a:moveTo>
                    <a:pt x="9372600" y="5080"/>
                  </a:moveTo>
                  <a:lnTo>
                    <a:pt x="9385300" y="5080"/>
                  </a:lnTo>
                  <a:lnTo>
                    <a:pt x="9372600" y="5080"/>
                  </a:lnTo>
                  <a:close/>
                  <a:moveTo>
                    <a:pt x="9398000" y="5080"/>
                  </a:moveTo>
                  <a:lnTo>
                    <a:pt x="9410700" y="5080"/>
                  </a:lnTo>
                  <a:lnTo>
                    <a:pt x="9398000" y="5080"/>
                  </a:lnTo>
                  <a:close/>
                  <a:moveTo>
                    <a:pt x="9423400" y="5080"/>
                  </a:moveTo>
                  <a:lnTo>
                    <a:pt x="9436100" y="5080"/>
                  </a:lnTo>
                  <a:lnTo>
                    <a:pt x="9423400" y="5080"/>
                  </a:lnTo>
                  <a:close/>
                  <a:moveTo>
                    <a:pt x="9448800" y="5080"/>
                  </a:moveTo>
                  <a:lnTo>
                    <a:pt x="9461500" y="5080"/>
                  </a:lnTo>
                  <a:lnTo>
                    <a:pt x="9448800" y="5080"/>
                  </a:lnTo>
                  <a:close/>
                  <a:moveTo>
                    <a:pt x="9474200" y="5080"/>
                  </a:moveTo>
                  <a:lnTo>
                    <a:pt x="9486900" y="5080"/>
                  </a:lnTo>
                  <a:lnTo>
                    <a:pt x="9474200" y="5080"/>
                  </a:lnTo>
                  <a:close/>
                  <a:moveTo>
                    <a:pt x="9499600" y="5080"/>
                  </a:moveTo>
                  <a:lnTo>
                    <a:pt x="9512300" y="5080"/>
                  </a:lnTo>
                  <a:lnTo>
                    <a:pt x="9499600" y="5080"/>
                  </a:lnTo>
                  <a:close/>
                  <a:moveTo>
                    <a:pt x="9525000" y="5080"/>
                  </a:moveTo>
                  <a:lnTo>
                    <a:pt x="9537700" y="5080"/>
                  </a:lnTo>
                  <a:lnTo>
                    <a:pt x="9525000" y="5080"/>
                  </a:lnTo>
                  <a:close/>
                  <a:moveTo>
                    <a:pt x="9550400" y="5080"/>
                  </a:moveTo>
                  <a:lnTo>
                    <a:pt x="9563100" y="5080"/>
                  </a:lnTo>
                  <a:lnTo>
                    <a:pt x="9550400" y="5080"/>
                  </a:lnTo>
                  <a:close/>
                  <a:moveTo>
                    <a:pt x="9575800" y="5080"/>
                  </a:moveTo>
                  <a:lnTo>
                    <a:pt x="9588500" y="5080"/>
                  </a:lnTo>
                  <a:lnTo>
                    <a:pt x="9575800" y="5080"/>
                  </a:lnTo>
                  <a:close/>
                  <a:moveTo>
                    <a:pt x="9601200" y="5080"/>
                  </a:moveTo>
                  <a:lnTo>
                    <a:pt x="9613900" y="5080"/>
                  </a:lnTo>
                  <a:lnTo>
                    <a:pt x="9601200" y="5080"/>
                  </a:lnTo>
                  <a:close/>
                  <a:moveTo>
                    <a:pt x="9626600" y="5080"/>
                  </a:moveTo>
                  <a:lnTo>
                    <a:pt x="9639300" y="5080"/>
                  </a:lnTo>
                  <a:lnTo>
                    <a:pt x="9626600" y="5080"/>
                  </a:lnTo>
                  <a:close/>
                  <a:moveTo>
                    <a:pt x="9652000" y="5080"/>
                  </a:moveTo>
                  <a:lnTo>
                    <a:pt x="9664700" y="5080"/>
                  </a:lnTo>
                  <a:lnTo>
                    <a:pt x="9652000" y="5080"/>
                  </a:lnTo>
                  <a:close/>
                  <a:moveTo>
                    <a:pt x="9677400" y="5080"/>
                  </a:moveTo>
                  <a:lnTo>
                    <a:pt x="9690100" y="5080"/>
                  </a:lnTo>
                  <a:lnTo>
                    <a:pt x="9677400" y="5080"/>
                  </a:lnTo>
                  <a:close/>
                  <a:moveTo>
                    <a:pt x="9702800" y="5080"/>
                  </a:moveTo>
                  <a:lnTo>
                    <a:pt x="9715500" y="5080"/>
                  </a:lnTo>
                  <a:lnTo>
                    <a:pt x="9702800" y="5080"/>
                  </a:lnTo>
                  <a:close/>
                  <a:moveTo>
                    <a:pt x="9728200" y="5080"/>
                  </a:moveTo>
                  <a:lnTo>
                    <a:pt x="9740900" y="5080"/>
                  </a:lnTo>
                  <a:lnTo>
                    <a:pt x="9728200" y="5080"/>
                  </a:lnTo>
                  <a:close/>
                  <a:moveTo>
                    <a:pt x="9753600" y="5080"/>
                  </a:moveTo>
                  <a:lnTo>
                    <a:pt x="9766300" y="5080"/>
                  </a:lnTo>
                  <a:lnTo>
                    <a:pt x="9753600" y="5080"/>
                  </a:lnTo>
                  <a:close/>
                  <a:moveTo>
                    <a:pt x="9779000" y="5080"/>
                  </a:moveTo>
                  <a:lnTo>
                    <a:pt x="9791700" y="5080"/>
                  </a:lnTo>
                  <a:lnTo>
                    <a:pt x="9779000" y="5080"/>
                  </a:lnTo>
                  <a:close/>
                  <a:moveTo>
                    <a:pt x="9804400" y="5080"/>
                  </a:moveTo>
                  <a:lnTo>
                    <a:pt x="9817100" y="5080"/>
                  </a:lnTo>
                  <a:lnTo>
                    <a:pt x="9804400" y="5080"/>
                  </a:lnTo>
                  <a:close/>
                  <a:moveTo>
                    <a:pt x="9829800" y="5080"/>
                  </a:moveTo>
                  <a:lnTo>
                    <a:pt x="9842500" y="5080"/>
                  </a:lnTo>
                  <a:lnTo>
                    <a:pt x="9829800" y="5080"/>
                  </a:lnTo>
                  <a:close/>
                  <a:moveTo>
                    <a:pt x="9855200" y="5080"/>
                  </a:moveTo>
                  <a:lnTo>
                    <a:pt x="9867900" y="5080"/>
                  </a:lnTo>
                  <a:lnTo>
                    <a:pt x="9855200" y="5080"/>
                  </a:lnTo>
                  <a:close/>
                  <a:moveTo>
                    <a:pt x="9880600" y="5080"/>
                  </a:moveTo>
                  <a:lnTo>
                    <a:pt x="9893300" y="5080"/>
                  </a:lnTo>
                  <a:lnTo>
                    <a:pt x="9880600" y="5080"/>
                  </a:lnTo>
                  <a:close/>
                  <a:moveTo>
                    <a:pt x="9906000" y="5080"/>
                  </a:moveTo>
                  <a:lnTo>
                    <a:pt x="9918700" y="5080"/>
                  </a:lnTo>
                  <a:lnTo>
                    <a:pt x="9906000" y="5080"/>
                  </a:lnTo>
                  <a:close/>
                  <a:moveTo>
                    <a:pt x="9931400" y="5080"/>
                  </a:moveTo>
                  <a:lnTo>
                    <a:pt x="9944100" y="5080"/>
                  </a:lnTo>
                  <a:lnTo>
                    <a:pt x="9931400" y="5080"/>
                  </a:lnTo>
                  <a:close/>
                  <a:moveTo>
                    <a:pt x="9956800" y="5080"/>
                  </a:moveTo>
                  <a:lnTo>
                    <a:pt x="9969500" y="5080"/>
                  </a:lnTo>
                  <a:lnTo>
                    <a:pt x="9956800" y="5080"/>
                  </a:lnTo>
                  <a:close/>
                  <a:moveTo>
                    <a:pt x="9982200" y="5080"/>
                  </a:moveTo>
                  <a:lnTo>
                    <a:pt x="9994900" y="5080"/>
                  </a:lnTo>
                  <a:lnTo>
                    <a:pt x="9982200" y="5080"/>
                  </a:lnTo>
                  <a:close/>
                  <a:moveTo>
                    <a:pt x="10007600" y="5080"/>
                  </a:moveTo>
                  <a:lnTo>
                    <a:pt x="10020300" y="5080"/>
                  </a:lnTo>
                  <a:lnTo>
                    <a:pt x="10007600" y="5080"/>
                  </a:lnTo>
                  <a:close/>
                  <a:moveTo>
                    <a:pt x="10033000" y="5080"/>
                  </a:moveTo>
                  <a:lnTo>
                    <a:pt x="10045700" y="5080"/>
                  </a:lnTo>
                  <a:lnTo>
                    <a:pt x="10033000" y="5080"/>
                  </a:lnTo>
                  <a:close/>
                  <a:moveTo>
                    <a:pt x="10058400" y="5080"/>
                  </a:moveTo>
                  <a:lnTo>
                    <a:pt x="10071100" y="5080"/>
                  </a:lnTo>
                  <a:lnTo>
                    <a:pt x="10058400" y="5080"/>
                  </a:lnTo>
                  <a:close/>
                  <a:moveTo>
                    <a:pt x="10083800" y="5080"/>
                  </a:moveTo>
                  <a:lnTo>
                    <a:pt x="10096500" y="5080"/>
                  </a:lnTo>
                  <a:lnTo>
                    <a:pt x="10083800" y="5080"/>
                  </a:lnTo>
                  <a:close/>
                  <a:moveTo>
                    <a:pt x="10109200" y="5080"/>
                  </a:moveTo>
                  <a:lnTo>
                    <a:pt x="10121900" y="5080"/>
                  </a:lnTo>
                  <a:lnTo>
                    <a:pt x="10109200" y="5080"/>
                  </a:lnTo>
                  <a:close/>
                  <a:moveTo>
                    <a:pt x="10134600" y="5080"/>
                  </a:moveTo>
                  <a:lnTo>
                    <a:pt x="10147300" y="5080"/>
                  </a:lnTo>
                  <a:lnTo>
                    <a:pt x="10134600" y="5080"/>
                  </a:lnTo>
                  <a:close/>
                  <a:moveTo>
                    <a:pt x="10160000" y="5080"/>
                  </a:moveTo>
                  <a:lnTo>
                    <a:pt x="10172700" y="5080"/>
                  </a:lnTo>
                  <a:lnTo>
                    <a:pt x="10160000" y="5080"/>
                  </a:lnTo>
                  <a:close/>
                  <a:moveTo>
                    <a:pt x="10185400" y="5080"/>
                  </a:moveTo>
                  <a:lnTo>
                    <a:pt x="10198100" y="5080"/>
                  </a:lnTo>
                  <a:lnTo>
                    <a:pt x="10185400" y="5080"/>
                  </a:lnTo>
                  <a:close/>
                  <a:moveTo>
                    <a:pt x="10210800" y="5080"/>
                  </a:moveTo>
                  <a:lnTo>
                    <a:pt x="10223500" y="5080"/>
                  </a:lnTo>
                  <a:lnTo>
                    <a:pt x="10210800" y="5080"/>
                  </a:lnTo>
                  <a:close/>
                  <a:moveTo>
                    <a:pt x="10236200" y="5080"/>
                  </a:moveTo>
                  <a:lnTo>
                    <a:pt x="10248900" y="5080"/>
                  </a:lnTo>
                  <a:lnTo>
                    <a:pt x="10236200" y="5080"/>
                  </a:lnTo>
                  <a:close/>
                  <a:moveTo>
                    <a:pt x="10261600" y="5080"/>
                  </a:moveTo>
                  <a:lnTo>
                    <a:pt x="10274300" y="5080"/>
                  </a:lnTo>
                  <a:lnTo>
                    <a:pt x="10261600" y="5080"/>
                  </a:lnTo>
                  <a:close/>
                  <a:moveTo>
                    <a:pt x="10287000" y="5080"/>
                  </a:moveTo>
                  <a:lnTo>
                    <a:pt x="10299700" y="5080"/>
                  </a:lnTo>
                  <a:lnTo>
                    <a:pt x="10287000" y="5080"/>
                  </a:lnTo>
                  <a:close/>
                  <a:moveTo>
                    <a:pt x="10312400" y="5080"/>
                  </a:moveTo>
                  <a:lnTo>
                    <a:pt x="10325100" y="5080"/>
                  </a:lnTo>
                  <a:lnTo>
                    <a:pt x="10312400" y="5080"/>
                  </a:lnTo>
                  <a:close/>
                  <a:moveTo>
                    <a:pt x="10337800" y="5080"/>
                  </a:moveTo>
                  <a:lnTo>
                    <a:pt x="10350500" y="5080"/>
                  </a:lnTo>
                  <a:lnTo>
                    <a:pt x="10337800" y="5080"/>
                  </a:lnTo>
                  <a:close/>
                  <a:moveTo>
                    <a:pt x="10363200" y="5080"/>
                  </a:moveTo>
                  <a:lnTo>
                    <a:pt x="10375900" y="5080"/>
                  </a:lnTo>
                  <a:lnTo>
                    <a:pt x="10363200" y="5080"/>
                  </a:lnTo>
                  <a:close/>
                  <a:moveTo>
                    <a:pt x="10388600" y="5080"/>
                  </a:moveTo>
                  <a:lnTo>
                    <a:pt x="10401300" y="5080"/>
                  </a:lnTo>
                  <a:lnTo>
                    <a:pt x="10388600" y="5080"/>
                  </a:lnTo>
                  <a:close/>
                  <a:moveTo>
                    <a:pt x="10414000" y="5080"/>
                  </a:moveTo>
                  <a:lnTo>
                    <a:pt x="10426700" y="5080"/>
                  </a:lnTo>
                  <a:lnTo>
                    <a:pt x="10414000" y="5080"/>
                  </a:lnTo>
                  <a:close/>
                  <a:moveTo>
                    <a:pt x="10439400" y="5080"/>
                  </a:moveTo>
                  <a:lnTo>
                    <a:pt x="10452100" y="5080"/>
                  </a:lnTo>
                  <a:lnTo>
                    <a:pt x="10439400" y="5080"/>
                  </a:lnTo>
                  <a:close/>
                  <a:moveTo>
                    <a:pt x="10464800" y="5080"/>
                  </a:moveTo>
                  <a:lnTo>
                    <a:pt x="10477500" y="5080"/>
                  </a:lnTo>
                  <a:lnTo>
                    <a:pt x="10464800" y="5080"/>
                  </a:lnTo>
                  <a:close/>
                  <a:moveTo>
                    <a:pt x="10490200" y="5080"/>
                  </a:moveTo>
                  <a:lnTo>
                    <a:pt x="10502900" y="5080"/>
                  </a:lnTo>
                  <a:lnTo>
                    <a:pt x="10490200" y="5080"/>
                  </a:lnTo>
                  <a:close/>
                  <a:moveTo>
                    <a:pt x="10515600" y="5080"/>
                  </a:moveTo>
                  <a:lnTo>
                    <a:pt x="10528300" y="5080"/>
                  </a:lnTo>
                  <a:lnTo>
                    <a:pt x="10515600" y="5080"/>
                  </a:lnTo>
                  <a:close/>
                  <a:moveTo>
                    <a:pt x="10541000" y="5080"/>
                  </a:moveTo>
                  <a:lnTo>
                    <a:pt x="10553700" y="5080"/>
                  </a:lnTo>
                  <a:lnTo>
                    <a:pt x="10541000" y="5080"/>
                  </a:lnTo>
                  <a:close/>
                  <a:moveTo>
                    <a:pt x="10566400" y="5080"/>
                  </a:moveTo>
                  <a:lnTo>
                    <a:pt x="10579100" y="5080"/>
                  </a:lnTo>
                  <a:lnTo>
                    <a:pt x="10566400" y="5080"/>
                  </a:lnTo>
                  <a:close/>
                  <a:moveTo>
                    <a:pt x="10591800" y="5080"/>
                  </a:moveTo>
                  <a:lnTo>
                    <a:pt x="10604500" y="5080"/>
                  </a:lnTo>
                  <a:lnTo>
                    <a:pt x="10591800" y="5080"/>
                  </a:lnTo>
                  <a:close/>
                  <a:moveTo>
                    <a:pt x="10617200" y="5080"/>
                  </a:moveTo>
                  <a:lnTo>
                    <a:pt x="10629900" y="5080"/>
                  </a:lnTo>
                  <a:lnTo>
                    <a:pt x="10617200" y="5080"/>
                  </a:lnTo>
                  <a:close/>
                  <a:moveTo>
                    <a:pt x="10642600" y="5080"/>
                  </a:moveTo>
                  <a:lnTo>
                    <a:pt x="10655300" y="5080"/>
                  </a:lnTo>
                  <a:lnTo>
                    <a:pt x="10642600" y="5080"/>
                  </a:lnTo>
                  <a:close/>
                  <a:moveTo>
                    <a:pt x="10668000" y="5080"/>
                  </a:moveTo>
                  <a:lnTo>
                    <a:pt x="10680700" y="5080"/>
                  </a:lnTo>
                  <a:lnTo>
                    <a:pt x="10668000" y="5080"/>
                  </a:lnTo>
                  <a:close/>
                  <a:moveTo>
                    <a:pt x="10693400" y="5080"/>
                  </a:moveTo>
                  <a:lnTo>
                    <a:pt x="10706100" y="5080"/>
                  </a:lnTo>
                  <a:lnTo>
                    <a:pt x="10693400" y="5080"/>
                  </a:lnTo>
                  <a:close/>
                  <a:moveTo>
                    <a:pt x="10718800" y="5080"/>
                  </a:moveTo>
                  <a:lnTo>
                    <a:pt x="10731500" y="5080"/>
                  </a:lnTo>
                  <a:lnTo>
                    <a:pt x="10718800" y="5080"/>
                  </a:lnTo>
                  <a:close/>
                  <a:moveTo>
                    <a:pt x="10744200" y="5080"/>
                  </a:moveTo>
                  <a:lnTo>
                    <a:pt x="10756900" y="5080"/>
                  </a:lnTo>
                  <a:lnTo>
                    <a:pt x="10744200" y="5080"/>
                  </a:lnTo>
                  <a:close/>
                  <a:moveTo>
                    <a:pt x="10769600" y="5080"/>
                  </a:moveTo>
                  <a:lnTo>
                    <a:pt x="10782300" y="5080"/>
                  </a:lnTo>
                  <a:lnTo>
                    <a:pt x="10769600" y="5080"/>
                  </a:lnTo>
                  <a:close/>
                  <a:moveTo>
                    <a:pt x="10795000" y="5080"/>
                  </a:moveTo>
                  <a:lnTo>
                    <a:pt x="10807700" y="5080"/>
                  </a:lnTo>
                  <a:lnTo>
                    <a:pt x="10795000" y="5080"/>
                  </a:lnTo>
                  <a:close/>
                  <a:moveTo>
                    <a:pt x="10820400" y="5080"/>
                  </a:moveTo>
                  <a:lnTo>
                    <a:pt x="10833100" y="5080"/>
                  </a:lnTo>
                  <a:lnTo>
                    <a:pt x="10820400" y="5080"/>
                  </a:lnTo>
                  <a:close/>
                  <a:moveTo>
                    <a:pt x="10845800" y="5080"/>
                  </a:moveTo>
                  <a:lnTo>
                    <a:pt x="10858500" y="5080"/>
                  </a:lnTo>
                  <a:lnTo>
                    <a:pt x="10845800" y="5080"/>
                  </a:lnTo>
                  <a:close/>
                  <a:moveTo>
                    <a:pt x="10871200" y="5080"/>
                  </a:moveTo>
                  <a:lnTo>
                    <a:pt x="10883900" y="5080"/>
                  </a:lnTo>
                  <a:lnTo>
                    <a:pt x="10871200" y="5080"/>
                  </a:lnTo>
                  <a:close/>
                  <a:moveTo>
                    <a:pt x="10896600" y="5080"/>
                  </a:moveTo>
                  <a:lnTo>
                    <a:pt x="10909300" y="5080"/>
                  </a:lnTo>
                  <a:lnTo>
                    <a:pt x="10896600" y="5080"/>
                  </a:lnTo>
                  <a:close/>
                  <a:moveTo>
                    <a:pt x="10922000" y="5080"/>
                  </a:moveTo>
                  <a:lnTo>
                    <a:pt x="10934700" y="5080"/>
                  </a:lnTo>
                  <a:lnTo>
                    <a:pt x="10922000" y="5080"/>
                  </a:lnTo>
                  <a:close/>
                  <a:moveTo>
                    <a:pt x="10947400" y="5080"/>
                  </a:moveTo>
                  <a:lnTo>
                    <a:pt x="10960100" y="5080"/>
                  </a:lnTo>
                  <a:lnTo>
                    <a:pt x="10947400" y="5080"/>
                  </a:lnTo>
                  <a:close/>
                  <a:moveTo>
                    <a:pt x="10972800" y="5080"/>
                  </a:moveTo>
                  <a:lnTo>
                    <a:pt x="10985500" y="5080"/>
                  </a:lnTo>
                  <a:lnTo>
                    <a:pt x="10972800" y="5080"/>
                  </a:lnTo>
                  <a:close/>
                  <a:moveTo>
                    <a:pt x="10998200" y="5080"/>
                  </a:moveTo>
                  <a:lnTo>
                    <a:pt x="11010900" y="5080"/>
                  </a:lnTo>
                  <a:lnTo>
                    <a:pt x="10998200" y="5080"/>
                  </a:lnTo>
                  <a:close/>
                  <a:moveTo>
                    <a:pt x="11023600" y="5080"/>
                  </a:moveTo>
                  <a:lnTo>
                    <a:pt x="11036300" y="5080"/>
                  </a:lnTo>
                  <a:lnTo>
                    <a:pt x="11023600" y="5080"/>
                  </a:lnTo>
                  <a:close/>
                  <a:moveTo>
                    <a:pt x="11049000" y="5080"/>
                  </a:moveTo>
                  <a:lnTo>
                    <a:pt x="11061700" y="5080"/>
                  </a:lnTo>
                  <a:lnTo>
                    <a:pt x="11049000" y="5080"/>
                  </a:lnTo>
                  <a:close/>
                  <a:moveTo>
                    <a:pt x="11074400" y="5080"/>
                  </a:moveTo>
                  <a:lnTo>
                    <a:pt x="11087100" y="5080"/>
                  </a:lnTo>
                  <a:lnTo>
                    <a:pt x="11074400" y="5080"/>
                  </a:lnTo>
                  <a:close/>
                  <a:moveTo>
                    <a:pt x="11099800" y="5080"/>
                  </a:moveTo>
                  <a:lnTo>
                    <a:pt x="11112500" y="5080"/>
                  </a:lnTo>
                  <a:lnTo>
                    <a:pt x="11099800" y="5080"/>
                  </a:lnTo>
                  <a:close/>
                  <a:moveTo>
                    <a:pt x="11125200" y="5080"/>
                  </a:moveTo>
                  <a:lnTo>
                    <a:pt x="11137900" y="5080"/>
                  </a:lnTo>
                  <a:lnTo>
                    <a:pt x="11125200" y="5080"/>
                  </a:lnTo>
                  <a:close/>
                  <a:moveTo>
                    <a:pt x="11150600" y="5080"/>
                  </a:moveTo>
                  <a:lnTo>
                    <a:pt x="11163300" y="5080"/>
                  </a:lnTo>
                  <a:lnTo>
                    <a:pt x="11150600" y="5080"/>
                  </a:lnTo>
                  <a:close/>
                  <a:moveTo>
                    <a:pt x="11176000" y="5080"/>
                  </a:moveTo>
                  <a:lnTo>
                    <a:pt x="11188700" y="5080"/>
                  </a:lnTo>
                  <a:lnTo>
                    <a:pt x="11176000" y="5080"/>
                  </a:lnTo>
                  <a:close/>
                  <a:moveTo>
                    <a:pt x="11201400" y="5080"/>
                  </a:moveTo>
                  <a:lnTo>
                    <a:pt x="11214100" y="5080"/>
                  </a:lnTo>
                  <a:lnTo>
                    <a:pt x="11201400" y="5080"/>
                  </a:lnTo>
                  <a:close/>
                  <a:moveTo>
                    <a:pt x="11226800" y="5080"/>
                  </a:moveTo>
                  <a:lnTo>
                    <a:pt x="11239500" y="5080"/>
                  </a:lnTo>
                  <a:lnTo>
                    <a:pt x="11226800" y="5080"/>
                  </a:lnTo>
                  <a:close/>
                  <a:moveTo>
                    <a:pt x="11252200" y="5080"/>
                  </a:moveTo>
                  <a:lnTo>
                    <a:pt x="11264900" y="5080"/>
                  </a:lnTo>
                  <a:lnTo>
                    <a:pt x="11252200" y="5080"/>
                  </a:lnTo>
                  <a:close/>
                  <a:moveTo>
                    <a:pt x="11277600" y="5080"/>
                  </a:moveTo>
                  <a:lnTo>
                    <a:pt x="11290300" y="5080"/>
                  </a:lnTo>
                  <a:lnTo>
                    <a:pt x="11277600" y="5080"/>
                  </a:lnTo>
                  <a:close/>
                  <a:moveTo>
                    <a:pt x="11303000" y="5080"/>
                  </a:moveTo>
                  <a:lnTo>
                    <a:pt x="11315700" y="5080"/>
                  </a:lnTo>
                  <a:lnTo>
                    <a:pt x="11303000" y="5080"/>
                  </a:lnTo>
                  <a:close/>
                  <a:moveTo>
                    <a:pt x="11328400" y="5080"/>
                  </a:moveTo>
                  <a:lnTo>
                    <a:pt x="11341100" y="5080"/>
                  </a:lnTo>
                  <a:lnTo>
                    <a:pt x="11328400" y="5080"/>
                  </a:lnTo>
                  <a:close/>
                  <a:moveTo>
                    <a:pt x="11353800" y="5080"/>
                  </a:moveTo>
                  <a:lnTo>
                    <a:pt x="11366500" y="5080"/>
                  </a:lnTo>
                  <a:lnTo>
                    <a:pt x="11353800" y="5080"/>
                  </a:lnTo>
                  <a:close/>
                  <a:moveTo>
                    <a:pt x="11379200" y="5080"/>
                  </a:moveTo>
                  <a:lnTo>
                    <a:pt x="11391900" y="5080"/>
                  </a:lnTo>
                  <a:lnTo>
                    <a:pt x="11379200" y="5080"/>
                  </a:lnTo>
                  <a:close/>
                  <a:moveTo>
                    <a:pt x="11404600" y="5080"/>
                  </a:moveTo>
                  <a:lnTo>
                    <a:pt x="11417300" y="5080"/>
                  </a:lnTo>
                  <a:lnTo>
                    <a:pt x="11404600" y="5080"/>
                  </a:lnTo>
                  <a:close/>
                  <a:moveTo>
                    <a:pt x="11430000" y="5080"/>
                  </a:moveTo>
                  <a:lnTo>
                    <a:pt x="11442700" y="5080"/>
                  </a:lnTo>
                  <a:lnTo>
                    <a:pt x="11430000" y="5080"/>
                  </a:lnTo>
                  <a:close/>
                  <a:moveTo>
                    <a:pt x="11455400" y="5080"/>
                  </a:moveTo>
                  <a:lnTo>
                    <a:pt x="11468100" y="5080"/>
                  </a:lnTo>
                  <a:lnTo>
                    <a:pt x="11455400" y="5080"/>
                  </a:lnTo>
                  <a:close/>
                  <a:moveTo>
                    <a:pt x="11480800" y="5080"/>
                  </a:moveTo>
                  <a:lnTo>
                    <a:pt x="11493500" y="5080"/>
                  </a:lnTo>
                  <a:lnTo>
                    <a:pt x="11480800" y="5080"/>
                  </a:lnTo>
                  <a:close/>
                  <a:moveTo>
                    <a:pt x="11506200" y="5080"/>
                  </a:moveTo>
                  <a:lnTo>
                    <a:pt x="11518900" y="5080"/>
                  </a:lnTo>
                  <a:lnTo>
                    <a:pt x="11506200" y="5080"/>
                  </a:lnTo>
                  <a:close/>
                  <a:moveTo>
                    <a:pt x="11531600" y="5080"/>
                  </a:moveTo>
                  <a:lnTo>
                    <a:pt x="11544300" y="5080"/>
                  </a:lnTo>
                  <a:lnTo>
                    <a:pt x="11531600" y="5080"/>
                  </a:lnTo>
                  <a:close/>
                  <a:moveTo>
                    <a:pt x="11557000" y="5080"/>
                  </a:moveTo>
                  <a:lnTo>
                    <a:pt x="11569700" y="5080"/>
                  </a:lnTo>
                  <a:lnTo>
                    <a:pt x="11557000" y="5080"/>
                  </a:lnTo>
                  <a:close/>
                  <a:moveTo>
                    <a:pt x="11582400" y="5080"/>
                  </a:moveTo>
                  <a:lnTo>
                    <a:pt x="11595100" y="5080"/>
                  </a:lnTo>
                  <a:lnTo>
                    <a:pt x="11582400" y="5080"/>
                  </a:lnTo>
                  <a:close/>
                  <a:moveTo>
                    <a:pt x="11607800" y="5080"/>
                  </a:moveTo>
                  <a:lnTo>
                    <a:pt x="11620500" y="5080"/>
                  </a:lnTo>
                  <a:lnTo>
                    <a:pt x="11607800" y="5080"/>
                  </a:lnTo>
                  <a:close/>
                  <a:moveTo>
                    <a:pt x="11633200" y="5080"/>
                  </a:moveTo>
                  <a:lnTo>
                    <a:pt x="11645900" y="5080"/>
                  </a:lnTo>
                  <a:lnTo>
                    <a:pt x="11633200" y="5080"/>
                  </a:lnTo>
                  <a:close/>
                  <a:moveTo>
                    <a:pt x="11658600" y="5080"/>
                  </a:moveTo>
                  <a:lnTo>
                    <a:pt x="11671300" y="5080"/>
                  </a:lnTo>
                  <a:lnTo>
                    <a:pt x="11658600" y="5080"/>
                  </a:lnTo>
                  <a:close/>
                  <a:moveTo>
                    <a:pt x="11684000" y="5080"/>
                  </a:moveTo>
                  <a:lnTo>
                    <a:pt x="11696700" y="5080"/>
                  </a:lnTo>
                  <a:lnTo>
                    <a:pt x="11684000" y="5080"/>
                  </a:lnTo>
                  <a:close/>
                  <a:moveTo>
                    <a:pt x="11709400" y="5080"/>
                  </a:moveTo>
                  <a:lnTo>
                    <a:pt x="11722100" y="5080"/>
                  </a:lnTo>
                  <a:lnTo>
                    <a:pt x="11709400" y="5080"/>
                  </a:lnTo>
                  <a:close/>
                  <a:moveTo>
                    <a:pt x="11734800" y="5080"/>
                  </a:moveTo>
                  <a:lnTo>
                    <a:pt x="11747500" y="5080"/>
                  </a:lnTo>
                  <a:lnTo>
                    <a:pt x="11734800" y="5080"/>
                  </a:lnTo>
                  <a:close/>
                  <a:moveTo>
                    <a:pt x="11760200" y="5080"/>
                  </a:moveTo>
                  <a:lnTo>
                    <a:pt x="11772900" y="5080"/>
                  </a:lnTo>
                  <a:lnTo>
                    <a:pt x="11760200" y="5080"/>
                  </a:lnTo>
                  <a:close/>
                  <a:moveTo>
                    <a:pt x="11785600" y="5080"/>
                  </a:moveTo>
                  <a:lnTo>
                    <a:pt x="11798300" y="5080"/>
                  </a:lnTo>
                  <a:lnTo>
                    <a:pt x="11785600" y="5080"/>
                  </a:lnTo>
                  <a:close/>
                  <a:moveTo>
                    <a:pt x="11811000" y="5080"/>
                  </a:moveTo>
                  <a:lnTo>
                    <a:pt x="11823700" y="5080"/>
                  </a:lnTo>
                  <a:lnTo>
                    <a:pt x="11811000" y="5080"/>
                  </a:lnTo>
                  <a:close/>
                  <a:moveTo>
                    <a:pt x="11836400" y="5080"/>
                  </a:moveTo>
                  <a:lnTo>
                    <a:pt x="11849100" y="5080"/>
                  </a:lnTo>
                  <a:lnTo>
                    <a:pt x="11836400" y="5080"/>
                  </a:lnTo>
                  <a:close/>
                  <a:moveTo>
                    <a:pt x="11861800" y="5080"/>
                  </a:moveTo>
                  <a:lnTo>
                    <a:pt x="11874500" y="5080"/>
                  </a:lnTo>
                  <a:lnTo>
                    <a:pt x="11861800" y="5080"/>
                  </a:lnTo>
                  <a:close/>
                  <a:moveTo>
                    <a:pt x="11887200" y="5080"/>
                  </a:moveTo>
                  <a:lnTo>
                    <a:pt x="11899900" y="5080"/>
                  </a:lnTo>
                  <a:lnTo>
                    <a:pt x="11887200" y="5080"/>
                  </a:lnTo>
                  <a:close/>
                  <a:moveTo>
                    <a:pt x="11912600" y="5080"/>
                  </a:moveTo>
                  <a:lnTo>
                    <a:pt x="11925300" y="5080"/>
                  </a:lnTo>
                  <a:lnTo>
                    <a:pt x="11912600" y="5080"/>
                  </a:lnTo>
                  <a:close/>
                  <a:moveTo>
                    <a:pt x="11938000" y="5080"/>
                  </a:moveTo>
                  <a:lnTo>
                    <a:pt x="11950700" y="5080"/>
                  </a:lnTo>
                  <a:lnTo>
                    <a:pt x="11938000" y="5080"/>
                  </a:lnTo>
                  <a:close/>
                  <a:moveTo>
                    <a:pt x="11963400" y="5080"/>
                  </a:moveTo>
                  <a:lnTo>
                    <a:pt x="11976100" y="5080"/>
                  </a:lnTo>
                  <a:lnTo>
                    <a:pt x="11963400" y="5080"/>
                  </a:lnTo>
                  <a:close/>
                  <a:moveTo>
                    <a:pt x="11988800" y="5080"/>
                  </a:moveTo>
                  <a:lnTo>
                    <a:pt x="12001500" y="5080"/>
                  </a:lnTo>
                  <a:lnTo>
                    <a:pt x="11988800" y="5080"/>
                  </a:lnTo>
                  <a:close/>
                  <a:moveTo>
                    <a:pt x="12014200" y="5080"/>
                  </a:moveTo>
                  <a:lnTo>
                    <a:pt x="12026900" y="5080"/>
                  </a:lnTo>
                  <a:lnTo>
                    <a:pt x="12014200" y="5080"/>
                  </a:lnTo>
                  <a:close/>
                  <a:moveTo>
                    <a:pt x="12039600" y="5080"/>
                  </a:moveTo>
                  <a:lnTo>
                    <a:pt x="12052300" y="5080"/>
                  </a:lnTo>
                  <a:lnTo>
                    <a:pt x="12039600" y="5080"/>
                  </a:lnTo>
                  <a:close/>
                  <a:moveTo>
                    <a:pt x="12065000" y="5080"/>
                  </a:moveTo>
                  <a:lnTo>
                    <a:pt x="12077700" y="5080"/>
                  </a:lnTo>
                  <a:lnTo>
                    <a:pt x="12065000" y="5080"/>
                  </a:lnTo>
                  <a:close/>
                  <a:moveTo>
                    <a:pt x="12090400" y="5080"/>
                  </a:moveTo>
                  <a:lnTo>
                    <a:pt x="12103100" y="5080"/>
                  </a:lnTo>
                  <a:lnTo>
                    <a:pt x="12090400" y="5080"/>
                  </a:lnTo>
                  <a:close/>
                  <a:moveTo>
                    <a:pt x="12115800" y="5080"/>
                  </a:moveTo>
                  <a:lnTo>
                    <a:pt x="12128500" y="5080"/>
                  </a:lnTo>
                  <a:lnTo>
                    <a:pt x="12115800" y="5080"/>
                  </a:lnTo>
                  <a:close/>
                  <a:moveTo>
                    <a:pt x="12141200" y="5080"/>
                  </a:moveTo>
                  <a:lnTo>
                    <a:pt x="12153900" y="5080"/>
                  </a:lnTo>
                  <a:lnTo>
                    <a:pt x="12141200" y="5080"/>
                  </a:lnTo>
                  <a:close/>
                  <a:moveTo>
                    <a:pt x="12166600" y="5080"/>
                  </a:moveTo>
                  <a:lnTo>
                    <a:pt x="12179300" y="5080"/>
                  </a:lnTo>
                  <a:lnTo>
                    <a:pt x="12166600" y="5080"/>
                  </a:lnTo>
                  <a:close/>
                  <a:moveTo>
                    <a:pt x="12192000" y="5080"/>
                  </a:moveTo>
                  <a:lnTo>
                    <a:pt x="12204700" y="5080"/>
                  </a:lnTo>
                  <a:lnTo>
                    <a:pt x="12192000" y="5080"/>
                  </a:lnTo>
                  <a:close/>
                  <a:moveTo>
                    <a:pt x="12217400" y="5080"/>
                  </a:moveTo>
                  <a:lnTo>
                    <a:pt x="12225528" y="5080"/>
                  </a:lnTo>
                  <a:lnTo>
                    <a:pt x="12217400" y="5080"/>
                  </a:lnTo>
                  <a:close/>
                  <a:moveTo>
                    <a:pt x="0" y="0"/>
                  </a:moveTo>
                  <a:lnTo>
                    <a:pt x="12700" y="0"/>
                  </a:lnTo>
                  <a:lnTo>
                    <a:pt x="12700" y="5080"/>
                  </a:lnTo>
                  <a:lnTo>
                    <a:pt x="0" y="5080"/>
                  </a:lnTo>
                  <a:close/>
                </a:path>
              </a:pathLst>
            </a:custGeom>
            <a:solidFill>
              <a:srgbClr val="C8D8E4"/>
            </a:solidFill>
          </p:spPr>
        </p:sp>
      </p:grpSp>
      <p:grpSp>
        <p:nvGrpSpPr>
          <p:cNvPr name="Group 328" id="328"/>
          <p:cNvGrpSpPr/>
          <p:nvPr/>
        </p:nvGrpSpPr>
        <p:grpSpPr>
          <a:xfrm rot="0">
            <a:off x="615315" y="8886063"/>
            <a:ext cx="9172956" cy="3810"/>
            <a:chOff x="0" y="0"/>
            <a:chExt cx="12230608" cy="5080"/>
          </a:xfrm>
        </p:grpSpPr>
        <p:sp>
          <p:nvSpPr>
            <p:cNvPr name="Freeform 329" id="329"/>
            <p:cNvSpPr/>
            <p:nvPr/>
          </p:nvSpPr>
          <p:spPr>
            <a:xfrm flipH="false" flipV="false" rot="0">
              <a:off x="2540" y="0"/>
              <a:ext cx="12225528" cy="5080"/>
            </a:xfrm>
            <a:custGeom>
              <a:avLst/>
              <a:gdLst/>
              <a:ahLst/>
              <a:cxnLst/>
              <a:rect r="r" b="b" t="t" l="l"/>
              <a:pathLst>
                <a:path h="5080" w="12225528">
                  <a:moveTo>
                    <a:pt x="25400" y="0"/>
                  </a:moveTo>
                  <a:lnTo>
                    <a:pt x="38100" y="0"/>
                  </a:lnTo>
                  <a:lnTo>
                    <a:pt x="38100" y="5080"/>
                  </a:lnTo>
                  <a:lnTo>
                    <a:pt x="25400" y="5080"/>
                  </a:lnTo>
                  <a:close/>
                  <a:moveTo>
                    <a:pt x="50800" y="5080"/>
                  </a:moveTo>
                  <a:lnTo>
                    <a:pt x="63500" y="5080"/>
                  </a:lnTo>
                  <a:lnTo>
                    <a:pt x="50800" y="5080"/>
                  </a:lnTo>
                  <a:close/>
                  <a:moveTo>
                    <a:pt x="76200" y="5080"/>
                  </a:moveTo>
                  <a:lnTo>
                    <a:pt x="88900" y="5080"/>
                  </a:lnTo>
                  <a:lnTo>
                    <a:pt x="76200" y="5080"/>
                  </a:lnTo>
                  <a:close/>
                  <a:moveTo>
                    <a:pt x="101600" y="5080"/>
                  </a:moveTo>
                  <a:lnTo>
                    <a:pt x="114300" y="5080"/>
                  </a:lnTo>
                  <a:lnTo>
                    <a:pt x="101600" y="5080"/>
                  </a:lnTo>
                  <a:close/>
                  <a:moveTo>
                    <a:pt x="127000" y="5080"/>
                  </a:moveTo>
                  <a:lnTo>
                    <a:pt x="139700" y="5080"/>
                  </a:lnTo>
                  <a:lnTo>
                    <a:pt x="127000" y="5080"/>
                  </a:lnTo>
                  <a:close/>
                  <a:moveTo>
                    <a:pt x="152400" y="5080"/>
                  </a:moveTo>
                  <a:lnTo>
                    <a:pt x="165100" y="5080"/>
                  </a:lnTo>
                  <a:lnTo>
                    <a:pt x="152400" y="5080"/>
                  </a:lnTo>
                  <a:close/>
                  <a:moveTo>
                    <a:pt x="177800" y="5080"/>
                  </a:moveTo>
                  <a:lnTo>
                    <a:pt x="190500" y="5080"/>
                  </a:lnTo>
                  <a:lnTo>
                    <a:pt x="177800" y="5080"/>
                  </a:lnTo>
                  <a:close/>
                  <a:moveTo>
                    <a:pt x="203200" y="5080"/>
                  </a:moveTo>
                  <a:lnTo>
                    <a:pt x="215900" y="5080"/>
                  </a:lnTo>
                  <a:lnTo>
                    <a:pt x="203200" y="5080"/>
                  </a:lnTo>
                  <a:close/>
                  <a:moveTo>
                    <a:pt x="228600" y="5080"/>
                  </a:moveTo>
                  <a:lnTo>
                    <a:pt x="241300" y="5080"/>
                  </a:lnTo>
                  <a:lnTo>
                    <a:pt x="228600" y="5080"/>
                  </a:lnTo>
                  <a:close/>
                  <a:moveTo>
                    <a:pt x="254000" y="5080"/>
                  </a:moveTo>
                  <a:lnTo>
                    <a:pt x="266700" y="5080"/>
                  </a:lnTo>
                  <a:lnTo>
                    <a:pt x="254000" y="5080"/>
                  </a:lnTo>
                  <a:close/>
                  <a:moveTo>
                    <a:pt x="279400" y="5080"/>
                  </a:moveTo>
                  <a:lnTo>
                    <a:pt x="292100" y="5080"/>
                  </a:lnTo>
                  <a:lnTo>
                    <a:pt x="279400" y="5080"/>
                  </a:lnTo>
                  <a:close/>
                  <a:moveTo>
                    <a:pt x="304800" y="5080"/>
                  </a:moveTo>
                  <a:lnTo>
                    <a:pt x="317500" y="5080"/>
                  </a:lnTo>
                  <a:lnTo>
                    <a:pt x="304800" y="5080"/>
                  </a:lnTo>
                  <a:close/>
                  <a:moveTo>
                    <a:pt x="330200" y="5080"/>
                  </a:moveTo>
                  <a:lnTo>
                    <a:pt x="342900" y="5080"/>
                  </a:lnTo>
                  <a:lnTo>
                    <a:pt x="330200" y="5080"/>
                  </a:lnTo>
                  <a:close/>
                  <a:moveTo>
                    <a:pt x="355600" y="5080"/>
                  </a:moveTo>
                  <a:lnTo>
                    <a:pt x="368300" y="5080"/>
                  </a:lnTo>
                  <a:lnTo>
                    <a:pt x="355600" y="5080"/>
                  </a:lnTo>
                  <a:close/>
                  <a:moveTo>
                    <a:pt x="381000" y="5080"/>
                  </a:moveTo>
                  <a:lnTo>
                    <a:pt x="393700" y="5080"/>
                  </a:lnTo>
                  <a:lnTo>
                    <a:pt x="381000" y="5080"/>
                  </a:lnTo>
                  <a:close/>
                  <a:moveTo>
                    <a:pt x="406400" y="5080"/>
                  </a:moveTo>
                  <a:lnTo>
                    <a:pt x="419100" y="5080"/>
                  </a:lnTo>
                  <a:lnTo>
                    <a:pt x="406400" y="5080"/>
                  </a:lnTo>
                  <a:close/>
                  <a:moveTo>
                    <a:pt x="431800" y="5080"/>
                  </a:moveTo>
                  <a:lnTo>
                    <a:pt x="444500" y="5080"/>
                  </a:lnTo>
                  <a:lnTo>
                    <a:pt x="431800" y="5080"/>
                  </a:lnTo>
                  <a:close/>
                  <a:moveTo>
                    <a:pt x="457200" y="5080"/>
                  </a:moveTo>
                  <a:lnTo>
                    <a:pt x="469900" y="5080"/>
                  </a:lnTo>
                  <a:lnTo>
                    <a:pt x="457200" y="5080"/>
                  </a:lnTo>
                  <a:close/>
                  <a:moveTo>
                    <a:pt x="482600" y="5080"/>
                  </a:moveTo>
                  <a:lnTo>
                    <a:pt x="495300" y="5080"/>
                  </a:lnTo>
                  <a:lnTo>
                    <a:pt x="482600" y="5080"/>
                  </a:lnTo>
                  <a:close/>
                  <a:moveTo>
                    <a:pt x="508000" y="5080"/>
                  </a:moveTo>
                  <a:lnTo>
                    <a:pt x="520700" y="5080"/>
                  </a:lnTo>
                  <a:lnTo>
                    <a:pt x="508000" y="5080"/>
                  </a:lnTo>
                  <a:close/>
                  <a:moveTo>
                    <a:pt x="533400" y="5080"/>
                  </a:moveTo>
                  <a:lnTo>
                    <a:pt x="546100" y="5080"/>
                  </a:lnTo>
                  <a:lnTo>
                    <a:pt x="533400" y="5080"/>
                  </a:lnTo>
                  <a:close/>
                  <a:moveTo>
                    <a:pt x="558800" y="5080"/>
                  </a:moveTo>
                  <a:lnTo>
                    <a:pt x="571500" y="5080"/>
                  </a:lnTo>
                  <a:lnTo>
                    <a:pt x="558800" y="5080"/>
                  </a:lnTo>
                  <a:close/>
                  <a:moveTo>
                    <a:pt x="584200" y="5080"/>
                  </a:moveTo>
                  <a:lnTo>
                    <a:pt x="596900" y="5080"/>
                  </a:lnTo>
                  <a:lnTo>
                    <a:pt x="584200" y="5080"/>
                  </a:lnTo>
                  <a:close/>
                  <a:moveTo>
                    <a:pt x="609600" y="5080"/>
                  </a:moveTo>
                  <a:lnTo>
                    <a:pt x="622300" y="5080"/>
                  </a:lnTo>
                  <a:lnTo>
                    <a:pt x="609600" y="5080"/>
                  </a:lnTo>
                  <a:close/>
                  <a:moveTo>
                    <a:pt x="635000" y="5080"/>
                  </a:moveTo>
                  <a:lnTo>
                    <a:pt x="647700" y="5080"/>
                  </a:lnTo>
                  <a:lnTo>
                    <a:pt x="635000" y="5080"/>
                  </a:lnTo>
                  <a:close/>
                  <a:moveTo>
                    <a:pt x="660400" y="5080"/>
                  </a:moveTo>
                  <a:lnTo>
                    <a:pt x="673100" y="5080"/>
                  </a:lnTo>
                  <a:lnTo>
                    <a:pt x="660400" y="5080"/>
                  </a:lnTo>
                  <a:close/>
                  <a:moveTo>
                    <a:pt x="685800" y="5080"/>
                  </a:moveTo>
                  <a:lnTo>
                    <a:pt x="698500" y="5080"/>
                  </a:lnTo>
                  <a:lnTo>
                    <a:pt x="685800" y="5080"/>
                  </a:lnTo>
                  <a:close/>
                  <a:moveTo>
                    <a:pt x="711200" y="5080"/>
                  </a:moveTo>
                  <a:lnTo>
                    <a:pt x="723900" y="5080"/>
                  </a:lnTo>
                  <a:lnTo>
                    <a:pt x="711200" y="5080"/>
                  </a:lnTo>
                  <a:close/>
                  <a:moveTo>
                    <a:pt x="736600" y="5080"/>
                  </a:moveTo>
                  <a:lnTo>
                    <a:pt x="749300" y="5080"/>
                  </a:lnTo>
                  <a:lnTo>
                    <a:pt x="736600" y="5080"/>
                  </a:lnTo>
                  <a:close/>
                  <a:moveTo>
                    <a:pt x="762000" y="5080"/>
                  </a:moveTo>
                  <a:lnTo>
                    <a:pt x="774700" y="5080"/>
                  </a:lnTo>
                  <a:lnTo>
                    <a:pt x="762000" y="5080"/>
                  </a:lnTo>
                  <a:close/>
                  <a:moveTo>
                    <a:pt x="787400" y="5080"/>
                  </a:moveTo>
                  <a:lnTo>
                    <a:pt x="800100" y="5080"/>
                  </a:lnTo>
                  <a:lnTo>
                    <a:pt x="787400" y="5080"/>
                  </a:lnTo>
                  <a:close/>
                  <a:moveTo>
                    <a:pt x="812800" y="5080"/>
                  </a:moveTo>
                  <a:lnTo>
                    <a:pt x="825500" y="5080"/>
                  </a:lnTo>
                  <a:lnTo>
                    <a:pt x="812800" y="5080"/>
                  </a:lnTo>
                  <a:close/>
                  <a:moveTo>
                    <a:pt x="838200" y="5080"/>
                  </a:moveTo>
                  <a:lnTo>
                    <a:pt x="850900" y="5080"/>
                  </a:lnTo>
                  <a:lnTo>
                    <a:pt x="838200" y="5080"/>
                  </a:lnTo>
                  <a:close/>
                  <a:moveTo>
                    <a:pt x="863600" y="5080"/>
                  </a:moveTo>
                  <a:lnTo>
                    <a:pt x="876300" y="5080"/>
                  </a:lnTo>
                  <a:lnTo>
                    <a:pt x="863600" y="5080"/>
                  </a:lnTo>
                  <a:close/>
                  <a:moveTo>
                    <a:pt x="889000" y="5080"/>
                  </a:moveTo>
                  <a:lnTo>
                    <a:pt x="901700" y="5080"/>
                  </a:lnTo>
                  <a:lnTo>
                    <a:pt x="889000" y="5080"/>
                  </a:lnTo>
                  <a:close/>
                  <a:moveTo>
                    <a:pt x="914400" y="5080"/>
                  </a:moveTo>
                  <a:lnTo>
                    <a:pt x="927100" y="5080"/>
                  </a:lnTo>
                  <a:lnTo>
                    <a:pt x="914400" y="5080"/>
                  </a:lnTo>
                  <a:close/>
                  <a:moveTo>
                    <a:pt x="939800" y="5080"/>
                  </a:moveTo>
                  <a:lnTo>
                    <a:pt x="952500" y="5080"/>
                  </a:lnTo>
                  <a:lnTo>
                    <a:pt x="939800" y="5080"/>
                  </a:lnTo>
                  <a:close/>
                  <a:moveTo>
                    <a:pt x="965200" y="5080"/>
                  </a:moveTo>
                  <a:lnTo>
                    <a:pt x="977900" y="5080"/>
                  </a:lnTo>
                  <a:lnTo>
                    <a:pt x="965200" y="5080"/>
                  </a:lnTo>
                  <a:close/>
                  <a:moveTo>
                    <a:pt x="990600" y="5080"/>
                  </a:moveTo>
                  <a:lnTo>
                    <a:pt x="1003300" y="5080"/>
                  </a:lnTo>
                  <a:lnTo>
                    <a:pt x="990600" y="5080"/>
                  </a:lnTo>
                  <a:close/>
                  <a:moveTo>
                    <a:pt x="1016000" y="5080"/>
                  </a:moveTo>
                  <a:lnTo>
                    <a:pt x="1028700" y="5080"/>
                  </a:lnTo>
                  <a:lnTo>
                    <a:pt x="1016000" y="5080"/>
                  </a:lnTo>
                  <a:close/>
                  <a:moveTo>
                    <a:pt x="1041400" y="5080"/>
                  </a:moveTo>
                  <a:lnTo>
                    <a:pt x="1054100" y="5080"/>
                  </a:lnTo>
                  <a:lnTo>
                    <a:pt x="1041400" y="5080"/>
                  </a:lnTo>
                  <a:close/>
                  <a:moveTo>
                    <a:pt x="1066800" y="5080"/>
                  </a:moveTo>
                  <a:lnTo>
                    <a:pt x="1079500" y="5080"/>
                  </a:lnTo>
                  <a:lnTo>
                    <a:pt x="1066800" y="5080"/>
                  </a:lnTo>
                  <a:close/>
                  <a:moveTo>
                    <a:pt x="1092200" y="5080"/>
                  </a:moveTo>
                  <a:lnTo>
                    <a:pt x="1104900" y="5080"/>
                  </a:lnTo>
                  <a:lnTo>
                    <a:pt x="1092200" y="5080"/>
                  </a:lnTo>
                  <a:close/>
                  <a:moveTo>
                    <a:pt x="1117600" y="5080"/>
                  </a:moveTo>
                  <a:lnTo>
                    <a:pt x="1130300" y="5080"/>
                  </a:lnTo>
                  <a:lnTo>
                    <a:pt x="1117600" y="5080"/>
                  </a:lnTo>
                  <a:close/>
                  <a:moveTo>
                    <a:pt x="1143000" y="5080"/>
                  </a:moveTo>
                  <a:lnTo>
                    <a:pt x="1155700" y="5080"/>
                  </a:lnTo>
                  <a:lnTo>
                    <a:pt x="1143000" y="5080"/>
                  </a:lnTo>
                  <a:close/>
                  <a:moveTo>
                    <a:pt x="1168400" y="5080"/>
                  </a:moveTo>
                  <a:lnTo>
                    <a:pt x="1181100" y="5080"/>
                  </a:lnTo>
                  <a:lnTo>
                    <a:pt x="1168400" y="5080"/>
                  </a:lnTo>
                  <a:close/>
                  <a:moveTo>
                    <a:pt x="1193800" y="5080"/>
                  </a:moveTo>
                  <a:lnTo>
                    <a:pt x="1206500" y="5080"/>
                  </a:lnTo>
                  <a:lnTo>
                    <a:pt x="1193800" y="5080"/>
                  </a:lnTo>
                  <a:close/>
                  <a:moveTo>
                    <a:pt x="1219200" y="5080"/>
                  </a:moveTo>
                  <a:lnTo>
                    <a:pt x="1231900" y="5080"/>
                  </a:lnTo>
                  <a:lnTo>
                    <a:pt x="1219200" y="5080"/>
                  </a:lnTo>
                  <a:close/>
                  <a:moveTo>
                    <a:pt x="1244600" y="5080"/>
                  </a:moveTo>
                  <a:lnTo>
                    <a:pt x="1257300" y="5080"/>
                  </a:lnTo>
                  <a:lnTo>
                    <a:pt x="1244600" y="5080"/>
                  </a:lnTo>
                  <a:close/>
                  <a:moveTo>
                    <a:pt x="1270000" y="5080"/>
                  </a:moveTo>
                  <a:lnTo>
                    <a:pt x="1282700" y="5080"/>
                  </a:lnTo>
                  <a:lnTo>
                    <a:pt x="1270000" y="5080"/>
                  </a:lnTo>
                  <a:close/>
                  <a:moveTo>
                    <a:pt x="1295400" y="5080"/>
                  </a:moveTo>
                  <a:lnTo>
                    <a:pt x="1308100" y="5080"/>
                  </a:lnTo>
                  <a:lnTo>
                    <a:pt x="1295400" y="5080"/>
                  </a:lnTo>
                  <a:close/>
                  <a:moveTo>
                    <a:pt x="1320800" y="5080"/>
                  </a:moveTo>
                  <a:lnTo>
                    <a:pt x="1333500" y="5080"/>
                  </a:lnTo>
                  <a:lnTo>
                    <a:pt x="1320800" y="5080"/>
                  </a:lnTo>
                  <a:close/>
                  <a:moveTo>
                    <a:pt x="1346200" y="5080"/>
                  </a:moveTo>
                  <a:lnTo>
                    <a:pt x="1358900" y="5080"/>
                  </a:lnTo>
                  <a:lnTo>
                    <a:pt x="1346200" y="5080"/>
                  </a:lnTo>
                  <a:close/>
                  <a:moveTo>
                    <a:pt x="1371600" y="5080"/>
                  </a:moveTo>
                  <a:lnTo>
                    <a:pt x="1384300" y="5080"/>
                  </a:lnTo>
                  <a:lnTo>
                    <a:pt x="1371600" y="5080"/>
                  </a:lnTo>
                  <a:close/>
                  <a:moveTo>
                    <a:pt x="1397000" y="5080"/>
                  </a:moveTo>
                  <a:lnTo>
                    <a:pt x="1409700" y="5080"/>
                  </a:lnTo>
                  <a:lnTo>
                    <a:pt x="1397000" y="5080"/>
                  </a:lnTo>
                  <a:close/>
                  <a:moveTo>
                    <a:pt x="1422400" y="5080"/>
                  </a:moveTo>
                  <a:lnTo>
                    <a:pt x="1435100" y="5080"/>
                  </a:lnTo>
                  <a:lnTo>
                    <a:pt x="1422400" y="5080"/>
                  </a:lnTo>
                  <a:close/>
                  <a:moveTo>
                    <a:pt x="1447800" y="5080"/>
                  </a:moveTo>
                  <a:lnTo>
                    <a:pt x="1460500" y="5080"/>
                  </a:lnTo>
                  <a:lnTo>
                    <a:pt x="1447800" y="5080"/>
                  </a:lnTo>
                  <a:close/>
                  <a:moveTo>
                    <a:pt x="1473200" y="5080"/>
                  </a:moveTo>
                  <a:lnTo>
                    <a:pt x="1485900" y="5080"/>
                  </a:lnTo>
                  <a:lnTo>
                    <a:pt x="1473200" y="5080"/>
                  </a:lnTo>
                  <a:close/>
                  <a:moveTo>
                    <a:pt x="1498600" y="5080"/>
                  </a:moveTo>
                  <a:lnTo>
                    <a:pt x="1511300" y="5080"/>
                  </a:lnTo>
                  <a:lnTo>
                    <a:pt x="1498600" y="5080"/>
                  </a:lnTo>
                  <a:close/>
                  <a:moveTo>
                    <a:pt x="1524000" y="5080"/>
                  </a:moveTo>
                  <a:lnTo>
                    <a:pt x="1536700" y="5080"/>
                  </a:lnTo>
                  <a:lnTo>
                    <a:pt x="1524000" y="5080"/>
                  </a:lnTo>
                  <a:close/>
                  <a:moveTo>
                    <a:pt x="1549400" y="5080"/>
                  </a:moveTo>
                  <a:lnTo>
                    <a:pt x="1562100" y="5080"/>
                  </a:lnTo>
                  <a:lnTo>
                    <a:pt x="1549400" y="5080"/>
                  </a:lnTo>
                  <a:close/>
                  <a:moveTo>
                    <a:pt x="1574800" y="5080"/>
                  </a:moveTo>
                  <a:lnTo>
                    <a:pt x="1587500" y="5080"/>
                  </a:lnTo>
                  <a:lnTo>
                    <a:pt x="1574800" y="5080"/>
                  </a:lnTo>
                  <a:close/>
                  <a:moveTo>
                    <a:pt x="1600200" y="5080"/>
                  </a:moveTo>
                  <a:lnTo>
                    <a:pt x="1612900" y="5080"/>
                  </a:lnTo>
                  <a:lnTo>
                    <a:pt x="1600200" y="5080"/>
                  </a:lnTo>
                  <a:close/>
                  <a:moveTo>
                    <a:pt x="1625600" y="5080"/>
                  </a:moveTo>
                  <a:lnTo>
                    <a:pt x="1638300" y="5080"/>
                  </a:lnTo>
                  <a:lnTo>
                    <a:pt x="1625600" y="5080"/>
                  </a:lnTo>
                  <a:close/>
                  <a:moveTo>
                    <a:pt x="1651000" y="5080"/>
                  </a:moveTo>
                  <a:lnTo>
                    <a:pt x="1663700" y="5080"/>
                  </a:lnTo>
                  <a:lnTo>
                    <a:pt x="1651000" y="5080"/>
                  </a:lnTo>
                  <a:close/>
                  <a:moveTo>
                    <a:pt x="1676400" y="5080"/>
                  </a:moveTo>
                  <a:lnTo>
                    <a:pt x="1689100" y="5080"/>
                  </a:lnTo>
                  <a:lnTo>
                    <a:pt x="1676400" y="5080"/>
                  </a:lnTo>
                  <a:close/>
                  <a:moveTo>
                    <a:pt x="1701800" y="5080"/>
                  </a:moveTo>
                  <a:lnTo>
                    <a:pt x="1714500" y="5080"/>
                  </a:lnTo>
                  <a:lnTo>
                    <a:pt x="1701800" y="5080"/>
                  </a:lnTo>
                  <a:close/>
                  <a:moveTo>
                    <a:pt x="1727200" y="5080"/>
                  </a:moveTo>
                  <a:lnTo>
                    <a:pt x="1739900" y="5080"/>
                  </a:lnTo>
                  <a:lnTo>
                    <a:pt x="1727200" y="5080"/>
                  </a:lnTo>
                  <a:close/>
                  <a:moveTo>
                    <a:pt x="1752600" y="5080"/>
                  </a:moveTo>
                  <a:lnTo>
                    <a:pt x="1765300" y="5080"/>
                  </a:lnTo>
                  <a:lnTo>
                    <a:pt x="1752600" y="5080"/>
                  </a:lnTo>
                  <a:close/>
                  <a:moveTo>
                    <a:pt x="1778000" y="5080"/>
                  </a:moveTo>
                  <a:lnTo>
                    <a:pt x="1790700" y="5080"/>
                  </a:lnTo>
                  <a:lnTo>
                    <a:pt x="1778000" y="5080"/>
                  </a:lnTo>
                  <a:close/>
                  <a:moveTo>
                    <a:pt x="1803400" y="5080"/>
                  </a:moveTo>
                  <a:lnTo>
                    <a:pt x="1816100" y="5080"/>
                  </a:lnTo>
                  <a:lnTo>
                    <a:pt x="1803400" y="5080"/>
                  </a:lnTo>
                  <a:close/>
                  <a:moveTo>
                    <a:pt x="1828800" y="5080"/>
                  </a:moveTo>
                  <a:lnTo>
                    <a:pt x="1841500" y="5080"/>
                  </a:lnTo>
                  <a:lnTo>
                    <a:pt x="1828800" y="5080"/>
                  </a:lnTo>
                  <a:close/>
                  <a:moveTo>
                    <a:pt x="1854200" y="5080"/>
                  </a:moveTo>
                  <a:lnTo>
                    <a:pt x="1866900" y="5080"/>
                  </a:lnTo>
                  <a:lnTo>
                    <a:pt x="1854200" y="5080"/>
                  </a:lnTo>
                  <a:close/>
                  <a:moveTo>
                    <a:pt x="1879600" y="5080"/>
                  </a:moveTo>
                  <a:lnTo>
                    <a:pt x="1892300" y="5080"/>
                  </a:lnTo>
                  <a:lnTo>
                    <a:pt x="1879600" y="5080"/>
                  </a:lnTo>
                  <a:close/>
                  <a:moveTo>
                    <a:pt x="1905000" y="5080"/>
                  </a:moveTo>
                  <a:lnTo>
                    <a:pt x="1917700" y="5080"/>
                  </a:lnTo>
                  <a:lnTo>
                    <a:pt x="1905000" y="5080"/>
                  </a:lnTo>
                  <a:close/>
                  <a:moveTo>
                    <a:pt x="1930400" y="5080"/>
                  </a:moveTo>
                  <a:lnTo>
                    <a:pt x="1943100" y="5080"/>
                  </a:lnTo>
                  <a:lnTo>
                    <a:pt x="1930400" y="5080"/>
                  </a:lnTo>
                  <a:close/>
                  <a:moveTo>
                    <a:pt x="1955800" y="5080"/>
                  </a:moveTo>
                  <a:lnTo>
                    <a:pt x="1968500" y="5080"/>
                  </a:lnTo>
                  <a:lnTo>
                    <a:pt x="1955800" y="5080"/>
                  </a:lnTo>
                  <a:close/>
                  <a:moveTo>
                    <a:pt x="1981200" y="5080"/>
                  </a:moveTo>
                  <a:lnTo>
                    <a:pt x="1993900" y="5080"/>
                  </a:lnTo>
                  <a:lnTo>
                    <a:pt x="1981200" y="5080"/>
                  </a:lnTo>
                  <a:close/>
                  <a:moveTo>
                    <a:pt x="2006600" y="5080"/>
                  </a:moveTo>
                  <a:lnTo>
                    <a:pt x="2019300" y="5080"/>
                  </a:lnTo>
                  <a:lnTo>
                    <a:pt x="2006600" y="5080"/>
                  </a:lnTo>
                  <a:close/>
                  <a:moveTo>
                    <a:pt x="2032000" y="5080"/>
                  </a:moveTo>
                  <a:lnTo>
                    <a:pt x="2044700" y="5080"/>
                  </a:lnTo>
                  <a:lnTo>
                    <a:pt x="2032000" y="5080"/>
                  </a:lnTo>
                  <a:close/>
                  <a:moveTo>
                    <a:pt x="2057400" y="5080"/>
                  </a:moveTo>
                  <a:lnTo>
                    <a:pt x="2070100" y="5080"/>
                  </a:lnTo>
                  <a:lnTo>
                    <a:pt x="2057400" y="5080"/>
                  </a:lnTo>
                  <a:close/>
                  <a:moveTo>
                    <a:pt x="2082800" y="5080"/>
                  </a:moveTo>
                  <a:lnTo>
                    <a:pt x="2095500" y="5080"/>
                  </a:lnTo>
                  <a:lnTo>
                    <a:pt x="2082800" y="5080"/>
                  </a:lnTo>
                  <a:close/>
                  <a:moveTo>
                    <a:pt x="2108200" y="5080"/>
                  </a:moveTo>
                  <a:lnTo>
                    <a:pt x="2120900" y="5080"/>
                  </a:lnTo>
                  <a:lnTo>
                    <a:pt x="2108200" y="5080"/>
                  </a:lnTo>
                  <a:close/>
                  <a:moveTo>
                    <a:pt x="2133600" y="5080"/>
                  </a:moveTo>
                  <a:lnTo>
                    <a:pt x="2146300" y="5080"/>
                  </a:lnTo>
                  <a:lnTo>
                    <a:pt x="2133600" y="5080"/>
                  </a:lnTo>
                  <a:close/>
                  <a:moveTo>
                    <a:pt x="2159000" y="5080"/>
                  </a:moveTo>
                  <a:lnTo>
                    <a:pt x="2171700" y="5080"/>
                  </a:lnTo>
                  <a:lnTo>
                    <a:pt x="2159000" y="5080"/>
                  </a:lnTo>
                  <a:close/>
                  <a:moveTo>
                    <a:pt x="2184400" y="5080"/>
                  </a:moveTo>
                  <a:lnTo>
                    <a:pt x="2197100" y="5080"/>
                  </a:lnTo>
                  <a:lnTo>
                    <a:pt x="2184400" y="5080"/>
                  </a:lnTo>
                  <a:close/>
                  <a:moveTo>
                    <a:pt x="2209800" y="5080"/>
                  </a:moveTo>
                  <a:lnTo>
                    <a:pt x="2222500" y="5080"/>
                  </a:lnTo>
                  <a:lnTo>
                    <a:pt x="2209800" y="5080"/>
                  </a:lnTo>
                  <a:close/>
                  <a:moveTo>
                    <a:pt x="2235200" y="5080"/>
                  </a:moveTo>
                  <a:lnTo>
                    <a:pt x="2247900" y="5080"/>
                  </a:lnTo>
                  <a:lnTo>
                    <a:pt x="2235200" y="5080"/>
                  </a:lnTo>
                  <a:close/>
                  <a:moveTo>
                    <a:pt x="2260600" y="5080"/>
                  </a:moveTo>
                  <a:lnTo>
                    <a:pt x="2273300" y="5080"/>
                  </a:lnTo>
                  <a:lnTo>
                    <a:pt x="2260600" y="5080"/>
                  </a:lnTo>
                  <a:close/>
                  <a:moveTo>
                    <a:pt x="2286000" y="5080"/>
                  </a:moveTo>
                  <a:lnTo>
                    <a:pt x="2298700" y="5080"/>
                  </a:lnTo>
                  <a:lnTo>
                    <a:pt x="2286000" y="5080"/>
                  </a:lnTo>
                  <a:close/>
                  <a:moveTo>
                    <a:pt x="2311400" y="5080"/>
                  </a:moveTo>
                  <a:lnTo>
                    <a:pt x="2324100" y="5080"/>
                  </a:lnTo>
                  <a:lnTo>
                    <a:pt x="2311400" y="5080"/>
                  </a:lnTo>
                  <a:close/>
                  <a:moveTo>
                    <a:pt x="2336800" y="5080"/>
                  </a:moveTo>
                  <a:lnTo>
                    <a:pt x="2349500" y="5080"/>
                  </a:lnTo>
                  <a:lnTo>
                    <a:pt x="2336800" y="5080"/>
                  </a:lnTo>
                  <a:close/>
                  <a:moveTo>
                    <a:pt x="2362200" y="5080"/>
                  </a:moveTo>
                  <a:lnTo>
                    <a:pt x="2374900" y="5080"/>
                  </a:lnTo>
                  <a:lnTo>
                    <a:pt x="2362200" y="5080"/>
                  </a:lnTo>
                  <a:close/>
                  <a:moveTo>
                    <a:pt x="2387600" y="5080"/>
                  </a:moveTo>
                  <a:lnTo>
                    <a:pt x="2400300" y="5080"/>
                  </a:lnTo>
                  <a:lnTo>
                    <a:pt x="2387600" y="5080"/>
                  </a:lnTo>
                  <a:close/>
                  <a:moveTo>
                    <a:pt x="2413000" y="5080"/>
                  </a:moveTo>
                  <a:lnTo>
                    <a:pt x="2425700" y="5080"/>
                  </a:lnTo>
                  <a:lnTo>
                    <a:pt x="2413000" y="5080"/>
                  </a:lnTo>
                  <a:close/>
                  <a:moveTo>
                    <a:pt x="2438400" y="5080"/>
                  </a:moveTo>
                  <a:lnTo>
                    <a:pt x="2451100" y="5080"/>
                  </a:lnTo>
                  <a:lnTo>
                    <a:pt x="2438400" y="5080"/>
                  </a:lnTo>
                  <a:close/>
                  <a:moveTo>
                    <a:pt x="2463800" y="5080"/>
                  </a:moveTo>
                  <a:lnTo>
                    <a:pt x="2476500" y="5080"/>
                  </a:lnTo>
                  <a:lnTo>
                    <a:pt x="2463800" y="5080"/>
                  </a:lnTo>
                  <a:close/>
                  <a:moveTo>
                    <a:pt x="2489200" y="5080"/>
                  </a:moveTo>
                  <a:lnTo>
                    <a:pt x="2501900" y="5080"/>
                  </a:lnTo>
                  <a:lnTo>
                    <a:pt x="2489200" y="5080"/>
                  </a:lnTo>
                  <a:close/>
                  <a:moveTo>
                    <a:pt x="2514600" y="5080"/>
                  </a:moveTo>
                  <a:lnTo>
                    <a:pt x="2527300" y="5080"/>
                  </a:lnTo>
                  <a:lnTo>
                    <a:pt x="2514600" y="5080"/>
                  </a:lnTo>
                  <a:close/>
                  <a:moveTo>
                    <a:pt x="2540000" y="5080"/>
                  </a:moveTo>
                  <a:lnTo>
                    <a:pt x="2552700" y="5080"/>
                  </a:lnTo>
                  <a:lnTo>
                    <a:pt x="2540000" y="5080"/>
                  </a:lnTo>
                  <a:close/>
                  <a:moveTo>
                    <a:pt x="2565400" y="5080"/>
                  </a:moveTo>
                  <a:lnTo>
                    <a:pt x="2578100" y="5080"/>
                  </a:lnTo>
                  <a:lnTo>
                    <a:pt x="2565400" y="5080"/>
                  </a:lnTo>
                  <a:close/>
                  <a:moveTo>
                    <a:pt x="2590800" y="5080"/>
                  </a:moveTo>
                  <a:lnTo>
                    <a:pt x="2603500" y="5080"/>
                  </a:lnTo>
                  <a:lnTo>
                    <a:pt x="2590800" y="5080"/>
                  </a:lnTo>
                  <a:close/>
                  <a:moveTo>
                    <a:pt x="2616200" y="5080"/>
                  </a:moveTo>
                  <a:lnTo>
                    <a:pt x="2628900" y="5080"/>
                  </a:lnTo>
                  <a:lnTo>
                    <a:pt x="2616200" y="5080"/>
                  </a:lnTo>
                  <a:close/>
                  <a:moveTo>
                    <a:pt x="2641600" y="5080"/>
                  </a:moveTo>
                  <a:lnTo>
                    <a:pt x="2654300" y="5080"/>
                  </a:lnTo>
                  <a:lnTo>
                    <a:pt x="2641600" y="5080"/>
                  </a:lnTo>
                  <a:close/>
                  <a:moveTo>
                    <a:pt x="2667000" y="5080"/>
                  </a:moveTo>
                  <a:lnTo>
                    <a:pt x="2679700" y="5080"/>
                  </a:lnTo>
                  <a:lnTo>
                    <a:pt x="2667000" y="5080"/>
                  </a:lnTo>
                  <a:close/>
                  <a:moveTo>
                    <a:pt x="2692400" y="5080"/>
                  </a:moveTo>
                  <a:lnTo>
                    <a:pt x="2705100" y="5080"/>
                  </a:lnTo>
                  <a:lnTo>
                    <a:pt x="2692400" y="5080"/>
                  </a:lnTo>
                  <a:close/>
                  <a:moveTo>
                    <a:pt x="2717800" y="5080"/>
                  </a:moveTo>
                  <a:lnTo>
                    <a:pt x="2730500" y="5080"/>
                  </a:lnTo>
                  <a:lnTo>
                    <a:pt x="2717800" y="5080"/>
                  </a:lnTo>
                  <a:close/>
                  <a:moveTo>
                    <a:pt x="2743200" y="5080"/>
                  </a:moveTo>
                  <a:lnTo>
                    <a:pt x="2755900" y="5080"/>
                  </a:lnTo>
                  <a:lnTo>
                    <a:pt x="2743200" y="5080"/>
                  </a:lnTo>
                  <a:close/>
                  <a:moveTo>
                    <a:pt x="2768600" y="5080"/>
                  </a:moveTo>
                  <a:lnTo>
                    <a:pt x="2781300" y="5080"/>
                  </a:lnTo>
                  <a:lnTo>
                    <a:pt x="2768600" y="5080"/>
                  </a:lnTo>
                  <a:close/>
                  <a:moveTo>
                    <a:pt x="2794000" y="5080"/>
                  </a:moveTo>
                  <a:lnTo>
                    <a:pt x="2806700" y="5080"/>
                  </a:lnTo>
                  <a:lnTo>
                    <a:pt x="2794000" y="5080"/>
                  </a:lnTo>
                  <a:close/>
                  <a:moveTo>
                    <a:pt x="2819400" y="5080"/>
                  </a:moveTo>
                  <a:lnTo>
                    <a:pt x="2832100" y="5080"/>
                  </a:lnTo>
                  <a:lnTo>
                    <a:pt x="2819400" y="5080"/>
                  </a:lnTo>
                  <a:close/>
                  <a:moveTo>
                    <a:pt x="2844800" y="5080"/>
                  </a:moveTo>
                  <a:lnTo>
                    <a:pt x="2857500" y="5080"/>
                  </a:lnTo>
                  <a:lnTo>
                    <a:pt x="2844800" y="5080"/>
                  </a:lnTo>
                  <a:close/>
                  <a:moveTo>
                    <a:pt x="2870200" y="5080"/>
                  </a:moveTo>
                  <a:lnTo>
                    <a:pt x="2882900" y="5080"/>
                  </a:lnTo>
                  <a:lnTo>
                    <a:pt x="2870200" y="5080"/>
                  </a:lnTo>
                  <a:close/>
                  <a:moveTo>
                    <a:pt x="2895600" y="5080"/>
                  </a:moveTo>
                  <a:lnTo>
                    <a:pt x="2908300" y="5080"/>
                  </a:lnTo>
                  <a:lnTo>
                    <a:pt x="2895600" y="5080"/>
                  </a:lnTo>
                  <a:close/>
                  <a:moveTo>
                    <a:pt x="2921000" y="5080"/>
                  </a:moveTo>
                  <a:lnTo>
                    <a:pt x="2933700" y="5080"/>
                  </a:lnTo>
                  <a:lnTo>
                    <a:pt x="2921000" y="5080"/>
                  </a:lnTo>
                  <a:close/>
                  <a:moveTo>
                    <a:pt x="2946400" y="5080"/>
                  </a:moveTo>
                  <a:lnTo>
                    <a:pt x="2959100" y="5080"/>
                  </a:lnTo>
                  <a:lnTo>
                    <a:pt x="2946400" y="5080"/>
                  </a:lnTo>
                  <a:close/>
                  <a:moveTo>
                    <a:pt x="2971800" y="5080"/>
                  </a:moveTo>
                  <a:lnTo>
                    <a:pt x="2984500" y="5080"/>
                  </a:lnTo>
                  <a:lnTo>
                    <a:pt x="2971800" y="5080"/>
                  </a:lnTo>
                  <a:close/>
                  <a:moveTo>
                    <a:pt x="2997200" y="5080"/>
                  </a:moveTo>
                  <a:lnTo>
                    <a:pt x="3009900" y="5080"/>
                  </a:lnTo>
                  <a:lnTo>
                    <a:pt x="2997200" y="5080"/>
                  </a:lnTo>
                  <a:close/>
                  <a:moveTo>
                    <a:pt x="3022600" y="5080"/>
                  </a:moveTo>
                  <a:lnTo>
                    <a:pt x="3035300" y="5080"/>
                  </a:lnTo>
                  <a:lnTo>
                    <a:pt x="3022600" y="5080"/>
                  </a:lnTo>
                  <a:close/>
                  <a:moveTo>
                    <a:pt x="3048000" y="5080"/>
                  </a:moveTo>
                  <a:lnTo>
                    <a:pt x="3060700" y="5080"/>
                  </a:lnTo>
                  <a:lnTo>
                    <a:pt x="3048000" y="5080"/>
                  </a:lnTo>
                  <a:close/>
                  <a:moveTo>
                    <a:pt x="3073400" y="5080"/>
                  </a:moveTo>
                  <a:lnTo>
                    <a:pt x="3086100" y="5080"/>
                  </a:lnTo>
                  <a:lnTo>
                    <a:pt x="3073400" y="5080"/>
                  </a:lnTo>
                  <a:close/>
                  <a:moveTo>
                    <a:pt x="3098800" y="5080"/>
                  </a:moveTo>
                  <a:lnTo>
                    <a:pt x="3111500" y="5080"/>
                  </a:lnTo>
                  <a:lnTo>
                    <a:pt x="3098800" y="5080"/>
                  </a:lnTo>
                  <a:close/>
                  <a:moveTo>
                    <a:pt x="3124200" y="5080"/>
                  </a:moveTo>
                  <a:lnTo>
                    <a:pt x="3136900" y="5080"/>
                  </a:lnTo>
                  <a:lnTo>
                    <a:pt x="3124200" y="5080"/>
                  </a:lnTo>
                  <a:close/>
                  <a:moveTo>
                    <a:pt x="3149600" y="5080"/>
                  </a:moveTo>
                  <a:lnTo>
                    <a:pt x="3162300" y="5080"/>
                  </a:lnTo>
                  <a:lnTo>
                    <a:pt x="3149600" y="5080"/>
                  </a:lnTo>
                  <a:close/>
                  <a:moveTo>
                    <a:pt x="3175000" y="5080"/>
                  </a:moveTo>
                  <a:lnTo>
                    <a:pt x="3187700" y="5080"/>
                  </a:lnTo>
                  <a:lnTo>
                    <a:pt x="3175000" y="5080"/>
                  </a:lnTo>
                  <a:close/>
                  <a:moveTo>
                    <a:pt x="3200400" y="5080"/>
                  </a:moveTo>
                  <a:lnTo>
                    <a:pt x="3213100" y="5080"/>
                  </a:lnTo>
                  <a:lnTo>
                    <a:pt x="3200400" y="5080"/>
                  </a:lnTo>
                  <a:close/>
                  <a:moveTo>
                    <a:pt x="3225800" y="5080"/>
                  </a:moveTo>
                  <a:lnTo>
                    <a:pt x="3238500" y="5080"/>
                  </a:lnTo>
                  <a:lnTo>
                    <a:pt x="3225800" y="5080"/>
                  </a:lnTo>
                  <a:close/>
                  <a:moveTo>
                    <a:pt x="3251200" y="5080"/>
                  </a:moveTo>
                  <a:lnTo>
                    <a:pt x="3263900" y="5080"/>
                  </a:lnTo>
                  <a:lnTo>
                    <a:pt x="3251200" y="5080"/>
                  </a:lnTo>
                  <a:close/>
                  <a:moveTo>
                    <a:pt x="3276600" y="5080"/>
                  </a:moveTo>
                  <a:lnTo>
                    <a:pt x="3289300" y="5080"/>
                  </a:lnTo>
                  <a:lnTo>
                    <a:pt x="3276600" y="5080"/>
                  </a:lnTo>
                  <a:close/>
                  <a:moveTo>
                    <a:pt x="3302000" y="5080"/>
                  </a:moveTo>
                  <a:lnTo>
                    <a:pt x="3314700" y="5080"/>
                  </a:lnTo>
                  <a:lnTo>
                    <a:pt x="3302000" y="5080"/>
                  </a:lnTo>
                  <a:close/>
                  <a:moveTo>
                    <a:pt x="3327400" y="5080"/>
                  </a:moveTo>
                  <a:lnTo>
                    <a:pt x="3340100" y="5080"/>
                  </a:lnTo>
                  <a:lnTo>
                    <a:pt x="3327400" y="5080"/>
                  </a:lnTo>
                  <a:close/>
                  <a:moveTo>
                    <a:pt x="3352800" y="5080"/>
                  </a:moveTo>
                  <a:lnTo>
                    <a:pt x="3365500" y="5080"/>
                  </a:lnTo>
                  <a:lnTo>
                    <a:pt x="3352800" y="5080"/>
                  </a:lnTo>
                  <a:close/>
                  <a:moveTo>
                    <a:pt x="3378200" y="5080"/>
                  </a:moveTo>
                  <a:lnTo>
                    <a:pt x="3390900" y="5080"/>
                  </a:lnTo>
                  <a:lnTo>
                    <a:pt x="3378200" y="5080"/>
                  </a:lnTo>
                  <a:close/>
                  <a:moveTo>
                    <a:pt x="3403600" y="5080"/>
                  </a:moveTo>
                  <a:lnTo>
                    <a:pt x="3416300" y="5080"/>
                  </a:lnTo>
                  <a:lnTo>
                    <a:pt x="3403600" y="5080"/>
                  </a:lnTo>
                  <a:close/>
                  <a:moveTo>
                    <a:pt x="3429000" y="5080"/>
                  </a:moveTo>
                  <a:lnTo>
                    <a:pt x="3441700" y="5080"/>
                  </a:lnTo>
                  <a:lnTo>
                    <a:pt x="3429000" y="5080"/>
                  </a:lnTo>
                  <a:close/>
                  <a:moveTo>
                    <a:pt x="3454400" y="5080"/>
                  </a:moveTo>
                  <a:lnTo>
                    <a:pt x="3467100" y="5080"/>
                  </a:lnTo>
                  <a:lnTo>
                    <a:pt x="3454400" y="5080"/>
                  </a:lnTo>
                  <a:close/>
                  <a:moveTo>
                    <a:pt x="3479800" y="5080"/>
                  </a:moveTo>
                  <a:lnTo>
                    <a:pt x="3492500" y="5080"/>
                  </a:lnTo>
                  <a:lnTo>
                    <a:pt x="3479800" y="5080"/>
                  </a:lnTo>
                  <a:close/>
                  <a:moveTo>
                    <a:pt x="3505200" y="5080"/>
                  </a:moveTo>
                  <a:lnTo>
                    <a:pt x="3517900" y="5080"/>
                  </a:lnTo>
                  <a:lnTo>
                    <a:pt x="3505200" y="5080"/>
                  </a:lnTo>
                  <a:close/>
                  <a:moveTo>
                    <a:pt x="3530600" y="5080"/>
                  </a:moveTo>
                  <a:lnTo>
                    <a:pt x="3543300" y="5080"/>
                  </a:lnTo>
                  <a:lnTo>
                    <a:pt x="3530600" y="5080"/>
                  </a:lnTo>
                  <a:close/>
                  <a:moveTo>
                    <a:pt x="3556000" y="5080"/>
                  </a:moveTo>
                  <a:lnTo>
                    <a:pt x="3568700" y="5080"/>
                  </a:lnTo>
                  <a:lnTo>
                    <a:pt x="3556000" y="5080"/>
                  </a:lnTo>
                  <a:close/>
                  <a:moveTo>
                    <a:pt x="3581400" y="5080"/>
                  </a:moveTo>
                  <a:lnTo>
                    <a:pt x="3594100" y="5080"/>
                  </a:lnTo>
                  <a:lnTo>
                    <a:pt x="3581400" y="5080"/>
                  </a:lnTo>
                  <a:close/>
                  <a:moveTo>
                    <a:pt x="3606800" y="5080"/>
                  </a:moveTo>
                  <a:lnTo>
                    <a:pt x="3619500" y="5080"/>
                  </a:lnTo>
                  <a:lnTo>
                    <a:pt x="3606800" y="5080"/>
                  </a:lnTo>
                  <a:close/>
                  <a:moveTo>
                    <a:pt x="3632200" y="5080"/>
                  </a:moveTo>
                  <a:lnTo>
                    <a:pt x="3644900" y="5080"/>
                  </a:lnTo>
                  <a:lnTo>
                    <a:pt x="3632200" y="5080"/>
                  </a:lnTo>
                  <a:close/>
                  <a:moveTo>
                    <a:pt x="3657600" y="5080"/>
                  </a:moveTo>
                  <a:lnTo>
                    <a:pt x="3670300" y="5080"/>
                  </a:lnTo>
                  <a:lnTo>
                    <a:pt x="3657600" y="5080"/>
                  </a:lnTo>
                  <a:close/>
                  <a:moveTo>
                    <a:pt x="3683000" y="5080"/>
                  </a:moveTo>
                  <a:lnTo>
                    <a:pt x="3695700" y="5080"/>
                  </a:lnTo>
                  <a:lnTo>
                    <a:pt x="3683000" y="5080"/>
                  </a:lnTo>
                  <a:close/>
                  <a:moveTo>
                    <a:pt x="3708400" y="5080"/>
                  </a:moveTo>
                  <a:lnTo>
                    <a:pt x="3721100" y="5080"/>
                  </a:lnTo>
                  <a:lnTo>
                    <a:pt x="3708400" y="5080"/>
                  </a:lnTo>
                  <a:close/>
                  <a:moveTo>
                    <a:pt x="3733800" y="5080"/>
                  </a:moveTo>
                  <a:lnTo>
                    <a:pt x="3746500" y="5080"/>
                  </a:lnTo>
                  <a:lnTo>
                    <a:pt x="3733800" y="5080"/>
                  </a:lnTo>
                  <a:close/>
                  <a:moveTo>
                    <a:pt x="3759200" y="5080"/>
                  </a:moveTo>
                  <a:lnTo>
                    <a:pt x="3771900" y="5080"/>
                  </a:lnTo>
                  <a:lnTo>
                    <a:pt x="3759200" y="5080"/>
                  </a:lnTo>
                  <a:close/>
                  <a:moveTo>
                    <a:pt x="3784600" y="5080"/>
                  </a:moveTo>
                  <a:lnTo>
                    <a:pt x="3797300" y="5080"/>
                  </a:lnTo>
                  <a:lnTo>
                    <a:pt x="3784600" y="5080"/>
                  </a:lnTo>
                  <a:close/>
                  <a:moveTo>
                    <a:pt x="3810000" y="5080"/>
                  </a:moveTo>
                  <a:lnTo>
                    <a:pt x="3822700" y="5080"/>
                  </a:lnTo>
                  <a:lnTo>
                    <a:pt x="3810000" y="5080"/>
                  </a:lnTo>
                  <a:close/>
                  <a:moveTo>
                    <a:pt x="3835400" y="5080"/>
                  </a:moveTo>
                  <a:lnTo>
                    <a:pt x="3848100" y="5080"/>
                  </a:lnTo>
                  <a:lnTo>
                    <a:pt x="3835400" y="5080"/>
                  </a:lnTo>
                  <a:close/>
                  <a:moveTo>
                    <a:pt x="3860800" y="5080"/>
                  </a:moveTo>
                  <a:lnTo>
                    <a:pt x="3873500" y="5080"/>
                  </a:lnTo>
                  <a:lnTo>
                    <a:pt x="3860800" y="5080"/>
                  </a:lnTo>
                  <a:close/>
                  <a:moveTo>
                    <a:pt x="3886200" y="5080"/>
                  </a:moveTo>
                  <a:lnTo>
                    <a:pt x="3898900" y="5080"/>
                  </a:lnTo>
                  <a:lnTo>
                    <a:pt x="3886200" y="5080"/>
                  </a:lnTo>
                  <a:close/>
                  <a:moveTo>
                    <a:pt x="3911600" y="5080"/>
                  </a:moveTo>
                  <a:lnTo>
                    <a:pt x="3924300" y="5080"/>
                  </a:lnTo>
                  <a:lnTo>
                    <a:pt x="3911600" y="5080"/>
                  </a:lnTo>
                  <a:close/>
                  <a:moveTo>
                    <a:pt x="3937000" y="5080"/>
                  </a:moveTo>
                  <a:lnTo>
                    <a:pt x="3949700" y="5080"/>
                  </a:lnTo>
                  <a:lnTo>
                    <a:pt x="3937000" y="5080"/>
                  </a:lnTo>
                  <a:close/>
                  <a:moveTo>
                    <a:pt x="3962400" y="5080"/>
                  </a:moveTo>
                  <a:lnTo>
                    <a:pt x="3975100" y="5080"/>
                  </a:lnTo>
                  <a:lnTo>
                    <a:pt x="3962400" y="5080"/>
                  </a:lnTo>
                  <a:close/>
                  <a:moveTo>
                    <a:pt x="3987800" y="5080"/>
                  </a:moveTo>
                  <a:lnTo>
                    <a:pt x="4000500" y="5080"/>
                  </a:lnTo>
                  <a:lnTo>
                    <a:pt x="3987800" y="5080"/>
                  </a:lnTo>
                  <a:close/>
                  <a:moveTo>
                    <a:pt x="4013200" y="5080"/>
                  </a:moveTo>
                  <a:lnTo>
                    <a:pt x="4025900" y="5080"/>
                  </a:lnTo>
                  <a:lnTo>
                    <a:pt x="4013200" y="5080"/>
                  </a:lnTo>
                  <a:close/>
                  <a:moveTo>
                    <a:pt x="4038600" y="5080"/>
                  </a:moveTo>
                  <a:lnTo>
                    <a:pt x="4051300" y="5080"/>
                  </a:lnTo>
                  <a:lnTo>
                    <a:pt x="4038600" y="5080"/>
                  </a:lnTo>
                  <a:close/>
                  <a:moveTo>
                    <a:pt x="4064000" y="5080"/>
                  </a:moveTo>
                  <a:lnTo>
                    <a:pt x="4076700" y="5080"/>
                  </a:lnTo>
                  <a:lnTo>
                    <a:pt x="4064000" y="5080"/>
                  </a:lnTo>
                  <a:close/>
                  <a:moveTo>
                    <a:pt x="4089400" y="5080"/>
                  </a:moveTo>
                  <a:lnTo>
                    <a:pt x="4102100" y="5080"/>
                  </a:lnTo>
                  <a:lnTo>
                    <a:pt x="4089400" y="5080"/>
                  </a:lnTo>
                  <a:close/>
                  <a:moveTo>
                    <a:pt x="4114800" y="5080"/>
                  </a:moveTo>
                  <a:lnTo>
                    <a:pt x="4127500" y="5080"/>
                  </a:lnTo>
                  <a:lnTo>
                    <a:pt x="4114800" y="5080"/>
                  </a:lnTo>
                  <a:close/>
                  <a:moveTo>
                    <a:pt x="4140200" y="5080"/>
                  </a:moveTo>
                  <a:lnTo>
                    <a:pt x="4152900" y="5080"/>
                  </a:lnTo>
                  <a:lnTo>
                    <a:pt x="4140200" y="5080"/>
                  </a:lnTo>
                  <a:close/>
                  <a:moveTo>
                    <a:pt x="4165600" y="5080"/>
                  </a:moveTo>
                  <a:lnTo>
                    <a:pt x="4178300" y="5080"/>
                  </a:lnTo>
                  <a:lnTo>
                    <a:pt x="4165600" y="5080"/>
                  </a:lnTo>
                  <a:close/>
                  <a:moveTo>
                    <a:pt x="4191000" y="5080"/>
                  </a:moveTo>
                  <a:lnTo>
                    <a:pt x="4203700" y="5080"/>
                  </a:lnTo>
                  <a:lnTo>
                    <a:pt x="4191000" y="5080"/>
                  </a:lnTo>
                  <a:close/>
                  <a:moveTo>
                    <a:pt x="4216400" y="5080"/>
                  </a:moveTo>
                  <a:lnTo>
                    <a:pt x="4229100" y="5080"/>
                  </a:lnTo>
                  <a:lnTo>
                    <a:pt x="4216400" y="5080"/>
                  </a:lnTo>
                  <a:close/>
                  <a:moveTo>
                    <a:pt x="4241800" y="5080"/>
                  </a:moveTo>
                  <a:lnTo>
                    <a:pt x="4254500" y="5080"/>
                  </a:lnTo>
                  <a:lnTo>
                    <a:pt x="4241800" y="5080"/>
                  </a:lnTo>
                  <a:close/>
                  <a:moveTo>
                    <a:pt x="4267200" y="5080"/>
                  </a:moveTo>
                  <a:lnTo>
                    <a:pt x="4279900" y="5080"/>
                  </a:lnTo>
                  <a:lnTo>
                    <a:pt x="4267200" y="5080"/>
                  </a:lnTo>
                  <a:close/>
                  <a:moveTo>
                    <a:pt x="4292600" y="5080"/>
                  </a:moveTo>
                  <a:lnTo>
                    <a:pt x="4305300" y="5080"/>
                  </a:lnTo>
                  <a:lnTo>
                    <a:pt x="4292600" y="5080"/>
                  </a:lnTo>
                  <a:close/>
                  <a:moveTo>
                    <a:pt x="4318000" y="5080"/>
                  </a:moveTo>
                  <a:lnTo>
                    <a:pt x="4330700" y="5080"/>
                  </a:lnTo>
                  <a:lnTo>
                    <a:pt x="4318000" y="5080"/>
                  </a:lnTo>
                  <a:close/>
                  <a:moveTo>
                    <a:pt x="4343400" y="5080"/>
                  </a:moveTo>
                  <a:lnTo>
                    <a:pt x="4356100" y="5080"/>
                  </a:lnTo>
                  <a:lnTo>
                    <a:pt x="4343400" y="5080"/>
                  </a:lnTo>
                  <a:close/>
                  <a:moveTo>
                    <a:pt x="4368800" y="5080"/>
                  </a:moveTo>
                  <a:lnTo>
                    <a:pt x="4381500" y="5080"/>
                  </a:lnTo>
                  <a:lnTo>
                    <a:pt x="4368800" y="5080"/>
                  </a:lnTo>
                  <a:close/>
                  <a:moveTo>
                    <a:pt x="4394200" y="5080"/>
                  </a:moveTo>
                  <a:lnTo>
                    <a:pt x="4406900" y="5080"/>
                  </a:lnTo>
                  <a:lnTo>
                    <a:pt x="4394200" y="5080"/>
                  </a:lnTo>
                  <a:close/>
                  <a:moveTo>
                    <a:pt x="4419600" y="5080"/>
                  </a:moveTo>
                  <a:lnTo>
                    <a:pt x="4432300" y="5080"/>
                  </a:lnTo>
                  <a:lnTo>
                    <a:pt x="4419600" y="5080"/>
                  </a:lnTo>
                  <a:close/>
                  <a:moveTo>
                    <a:pt x="4445000" y="5080"/>
                  </a:moveTo>
                  <a:lnTo>
                    <a:pt x="4457700" y="5080"/>
                  </a:lnTo>
                  <a:lnTo>
                    <a:pt x="4445000" y="5080"/>
                  </a:lnTo>
                  <a:close/>
                  <a:moveTo>
                    <a:pt x="4470400" y="5080"/>
                  </a:moveTo>
                  <a:lnTo>
                    <a:pt x="4483100" y="5080"/>
                  </a:lnTo>
                  <a:lnTo>
                    <a:pt x="4470400" y="5080"/>
                  </a:lnTo>
                  <a:close/>
                  <a:moveTo>
                    <a:pt x="4495800" y="5080"/>
                  </a:moveTo>
                  <a:lnTo>
                    <a:pt x="4508500" y="5080"/>
                  </a:lnTo>
                  <a:lnTo>
                    <a:pt x="4495800" y="5080"/>
                  </a:lnTo>
                  <a:close/>
                  <a:moveTo>
                    <a:pt x="4521200" y="5080"/>
                  </a:moveTo>
                  <a:lnTo>
                    <a:pt x="4533900" y="5080"/>
                  </a:lnTo>
                  <a:lnTo>
                    <a:pt x="4521200" y="5080"/>
                  </a:lnTo>
                  <a:close/>
                  <a:moveTo>
                    <a:pt x="4546600" y="5080"/>
                  </a:moveTo>
                  <a:lnTo>
                    <a:pt x="4559300" y="5080"/>
                  </a:lnTo>
                  <a:lnTo>
                    <a:pt x="4546600" y="5080"/>
                  </a:lnTo>
                  <a:close/>
                  <a:moveTo>
                    <a:pt x="4572000" y="5080"/>
                  </a:moveTo>
                  <a:lnTo>
                    <a:pt x="4584700" y="5080"/>
                  </a:lnTo>
                  <a:lnTo>
                    <a:pt x="4572000" y="5080"/>
                  </a:lnTo>
                  <a:close/>
                  <a:moveTo>
                    <a:pt x="4597400" y="5080"/>
                  </a:moveTo>
                  <a:lnTo>
                    <a:pt x="4610100" y="5080"/>
                  </a:lnTo>
                  <a:lnTo>
                    <a:pt x="4597400" y="5080"/>
                  </a:lnTo>
                  <a:close/>
                  <a:moveTo>
                    <a:pt x="4622800" y="5080"/>
                  </a:moveTo>
                  <a:lnTo>
                    <a:pt x="4635500" y="5080"/>
                  </a:lnTo>
                  <a:lnTo>
                    <a:pt x="4622800" y="5080"/>
                  </a:lnTo>
                  <a:close/>
                  <a:moveTo>
                    <a:pt x="4648200" y="5080"/>
                  </a:moveTo>
                  <a:lnTo>
                    <a:pt x="4660900" y="5080"/>
                  </a:lnTo>
                  <a:lnTo>
                    <a:pt x="4648200" y="5080"/>
                  </a:lnTo>
                  <a:close/>
                  <a:moveTo>
                    <a:pt x="4673600" y="5080"/>
                  </a:moveTo>
                  <a:lnTo>
                    <a:pt x="4686300" y="5080"/>
                  </a:lnTo>
                  <a:lnTo>
                    <a:pt x="4673600" y="5080"/>
                  </a:lnTo>
                  <a:close/>
                  <a:moveTo>
                    <a:pt x="4699000" y="5080"/>
                  </a:moveTo>
                  <a:lnTo>
                    <a:pt x="4711700" y="5080"/>
                  </a:lnTo>
                  <a:lnTo>
                    <a:pt x="4699000" y="5080"/>
                  </a:lnTo>
                  <a:close/>
                  <a:moveTo>
                    <a:pt x="4724400" y="5080"/>
                  </a:moveTo>
                  <a:lnTo>
                    <a:pt x="4737100" y="5080"/>
                  </a:lnTo>
                  <a:lnTo>
                    <a:pt x="4724400" y="5080"/>
                  </a:lnTo>
                  <a:close/>
                  <a:moveTo>
                    <a:pt x="4749800" y="5080"/>
                  </a:moveTo>
                  <a:lnTo>
                    <a:pt x="4762500" y="5080"/>
                  </a:lnTo>
                  <a:lnTo>
                    <a:pt x="4749800" y="5080"/>
                  </a:lnTo>
                  <a:close/>
                  <a:moveTo>
                    <a:pt x="4775200" y="5080"/>
                  </a:moveTo>
                  <a:lnTo>
                    <a:pt x="4787900" y="5080"/>
                  </a:lnTo>
                  <a:lnTo>
                    <a:pt x="4775200" y="5080"/>
                  </a:lnTo>
                  <a:close/>
                  <a:moveTo>
                    <a:pt x="4800600" y="5080"/>
                  </a:moveTo>
                  <a:lnTo>
                    <a:pt x="4813300" y="5080"/>
                  </a:lnTo>
                  <a:lnTo>
                    <a:pt x="4800600" y="5080"/>
                  </a:lnTo>
                  <a:close/>
                  <a:moveTo>
                    <a:pt x="4826000" y="5080"/>
                  </a:moveTo>
                  <a:lnTo>
                    <a:pt x="4838700" y="5080"/>
                  </a:lnTo>
                  <a:lnTo>
                    <a:pt x="4826000" y="5080"/>
                  </a:lnTo>
                  <a:close/>
                  <a:moveTo>
                    <a:pt x="4851400" y="5080"/>
                  </a:moveTo>
                  <a:lnTo>
                    <a:pt x="4864100" y="5080"/>
                  </a:lnTo>
                  <a:lnTo>
                    <a:pt x="4851400" y="5080"/>
                  </a:lnTo>
                  <a:close/>
                  <a:moveTo>
                    <a:pt x="4876800" y="5080"/>
                  </a:moveTo>
                  <a:lnTo>
                    <a:pt x="4889500" y="5080"/>
                  </a:lnTo>
                  <a:lnTo>
                    <a:pt x="4876800" y="5080"/>
                  </a:lnTo>
                  <a:close/>
                  <a:moveTo>
                    <a:pt x="4902200" y="5080"/>
                  </a:moveTo>
                  <a:lnTo>
                    <a:pt x="4914900" y="5080"/>
                  </a:lnTo>
                  <a:lnTo>
                    <a:pt x="4902200" y="5080"/>
                  </a:lnTo>
                  <a:close/>
                  <a:moveTo>
                    <a:pt x="4927600" y="5080"/>
                  </a:moveTo>
                  <a:lnTo>
                    <a:pt x="4940300" y="5080"/>
                  </a:lnTo>
                  <a:lnTo>
                    <a:pt x="4927600" y="5080"/>
                  </a:lnTo>
                  <a:close/>
                  <a:moveTo>
                    <a:pt x="4953000" y="5080"/>
                  </a:moveTo>
                  <a:lnTo>
                    <a:pt x="4965700" y="5080"/>
                  </a:lnTo>
                  <a:lnTo>
                    <a:pt x="4953000" y="5080"/>
                  </a:lnTo>
                  <a:close/>
                  <a:moveTo>
                    <a:pt x="4978400" y="5080"/>
                  </a:moveTo>
                  <a:lnTo>
                    <a:pt x="4991100" y="5080"/>
                  </a:lnTo>
                  <a:lnTo>
                    <a:pt x="4978400" y="5080"/>
                  </a:lnTo>
                  <a:close/>
                  <a:moveTo>
                    <a:pt x="5003800" y="5080"/>
                  </a:moveTo>
                  <a:lnTo>
                    <a:pt x="5016500" y="5080"/>
                  </a:lnTo>
                  <a:lnTo>
                    <a:pt x="5003800" y="5080"/>
                  </a:lnTo>
                  <a:close/>
                  <a:moveTo>
                    <a:pt x="5029200" y="5080"/>
                  </a:moveTo>
                  <a:lnTo>
                    <a:pt x="5041900" y="5080"/>
                  </a:lnTo>
                  <a:lnTo>
                    <a:pt x="5029200" y="5080"/>
                  </a:lnTo>
                  <a:close/>
                  <a:moveTo>
                    <a:pt x="5054600" y="5080"/>
                  </a:moveTo>
                  <a:lnTo>
                    <a:pt x="5067300" y="5080"/>
                  </a:lnTo>
                  <a:lnTo>
                    <a:pt x="5054600" y="5080"/>
                  </a:lnTo>
                  <a:close/>
                  <a:moveTo>
                    <a:pt x="5080000" y="5080"/>
                  </a:moveTo>
                  <a:lnTo>
                    <a:pt x="5092700" y="5080"/>
                  </a:lnTo>
                  <a:lnTo>
                    <a:pt x="5080000" y="5080"/>
                  </a:lnTo>
                  <a:close/>
                  <a:moveTo>
                    <a:pt x="5105400" y="5080"/>
                  </a:moveTo>
                  <a:lnTo>
                    <a:pt x="5118100" y="5080"/>
                  </a:lnTo>
                  <a:lnTo>
                    <a:pt x="5105400" y="5080"/>
                  </a:lnTo>
                  <a:close/>
                  <a:moveTo>
                    <a:pt x="5130800" y="5080"/>
                  </a:moveTo>
                  <a:lnTo>
                    <a:pt x="5143500" y="5080"/>
                  </a:lnTo>
                  <a:lnTo>
                    <a:pt x="5130800" y="5080"/>
                  </a:lnTo>
                  <a:close/>
                  <a:moveTo>
                    <a:pt x="5156200" y="5080"/>
                  </a:moveTo>
                  <a:lnTo>
                    <a:pt x="5168900" y="5080"/>
                  </a:lnTo>
                  <a:lnTo>
                    <a:pt x="5156200" y="5080"/>
                  </a:lnTo>
                  <a:close/>
                  <a:moveTo>
                    <a:pt x="5181600" y="5080"/>
                  </a:moveTo>
                  <a:lnTo>
                    <a:pt x="5194300" y="5080"/>
                  </a:lnTo>
                  <a:lnTo>
                    <a:pt x="5181600" y="5080"/>
                  </a:lnTo>
                  <a:close/>
                  <a:moveTo>
                    <a:pt x="5207000" y="5080"/>
                  </a:moveTo>
                  <a:lnTo>
                    <a:pt x="5219700" y="5080"/>
                  </a:lnTo>
                  <a:lnTo>
                    <a:pt x="5207000" y="5080"/>
                  </a:lnTo>
                  <a:close/>
                  <a:moveTo>
                    <a:pt x="5232400" y="5080"/>
                  </a:moveTo>
                  <a:lnTo>
                    <a:pt x="5245100" y="5080"/>
                  </a:lnTo>
                  <a:lnTo>
                    <a:pt x="5232400" y="5080"/>
                  </a:lnTo>
                  <a:close/>
                  <a:moveTo>
                    <a:pt x="5257800" y="5080"/>
                  </a:moveTo>
                  <a:lnTo>
                    <a:pt x="5270500" y="5080"/>
                  </a:lnTo>
                  <a:lnTo>
                    <a:pt x="5257800" y="5080"/>
                  </a:lnTo>
                  <a:close/>
                  <a:moveTo>
                    <a:pt x="5283200" y="5080"/>
                  </a:moveTo>
                  <a:lnTo>
                    <a:pt x="5295900" y="5080"/>
                  </a:lnTo>
                  <a:lnTo>
                    <a:pt x="5283200" y="5080"/>
                  </a:lnTo>
                  <a:close/>
                  <a:moveTo>
                    <a:pt x="5308600" y="5080"/>
                  </a:moveTo>
                  <a:lnTo>
                    <a:pt x="5321300" y="5080"/>
                  </a:lnTo>
                  <a:lnTo>
                    <a:pt x="5308600" y="5080"/>
                  </a:lnTo>
                  <a:close/>
                  <a:moveTo>
                    <a:pt x="5334000" y="5080"/>
                  </a:moveTo>
                  <a:lnTo>
                    <a:pt x="5346700" y="5080"/>
                  </a:lnTo>
                  <a:lnTo>
                    <a:pt x="5334000" y="5080"/>
                  </a:lnTo>
                  <a:close/>
                  <a:moveTo>
                    <a:pt x="5359400" y="5080"/>
                  </a:moveTo>
                  <a:lnTo>
                    <a:pt x="5372100" y="5080"/>
                  </a:lnTo>
                  <a:lnTo>
                    <a:pt x="5359400" y="5080"/>
                  </a:lnTo>
                  <a:close/>
                  <a:moveTo>
                    <a:pt x="5384800" y="5080"/>
                  </a:moveTo>
                  <a:lnTo>
                    <a:pt x="5397500" y="5080"/>
                  </a:lnTo>
                  <a:lnTo>
                    <a:pt x="5384800" y="5080"/>
                  </a:lnTo>
                  <a:close/>
                  <a:moveTo>
                    <a:pt x="5410200" y="5080"/>
                  </a:moveTo>
                  <a:lnTo>
                    <a:pt x="5422900" y="5080"/>
                  </a:lnTo>
                  <a:lnTo>
                    <a:pt x="5410200" y="5080"/>
                  </a:lnTo>
                  <a:close/>
                  <a:moveTo>
                    <a:pt x="5435600" y="5080"/>
                  </a:moveTo>
                  <a:lnTo>
                    <a:pt x="5448300" y="5080"/>
                  </a:lnTo>
                  <a:lnTo>
                    <a:pt x="5435600" y="5080"/>
                  </a:lnTo>
                  <a:close/>
                  <a:moveTo>
                    <a:pt x="5461000" y="5080"/>
                  </a:moveTo>
                  <a:lnTo>
                    <a:pt x="5473700" y="5080"/>
                  </a:lnTo>
                  <a:lnTo>
                    <a:pt x="5461000" y="5080"/>
                  </a:lnTo>
                  <a:close/>
                  <a:moveTo>
                    <a:pt x="5486400" y="5080"/>
                  </a:moveTo>
                  <a:lnTo>
                    <a:pt x="5499100" y="5080"/>
                  </a:lnTo>
                  <a:lnTo>
                    <a:pt x="5486400" y="5080"/>
                  </a:lnTo>
                  <a:close/>
                  <a:moveTo>
                    <a:pt x="5511800" y="5080"/>
                  </a:moveTo>
                  <a:lnTo>
                    <a:pt x="5524500" y="5080"/>
                  </a:lnTo>
                  <a:lnTo>
                    <a:pt x="5511800" y="5080"/>
                  </a:lnTo>
                  <a:close/>
                  <a:moveTo>
                    <a:pt x="5537200" y="5080"/>
                  </a:moveTo>
                  <a:lnTo>
                    <a:pt x="5549900" y="5080"/>
                  </a:lnTo>
                  <a:lnTo>
                    <a:pt x="5537200" y="5080"/>
                  </a:lnTo>
                  <a:close/>
                  <a:moveTo>
                    <a:pt x="5562600" y="5080"/>
                  </a:moveTo>
                  <a:lnTo>
                    <a:pt x="5575300" y="5080"/>
                  </a:lnTo>
                  <a:lnTo>
                    <a:pt x="5562600" y="5080"/>
                  </a:lnTo>
                  <a:close/>
                  <a:moveTo>
                    <a:pt x="5588000" y="5080"/>
                  </a:moveTo>
                  <a:lnTo>
                    <a:pt x="5600700" y="5080"/>
                  </a:lnTo>
                  <a:lnTo>
                    <a:pt x="5588000" y="5080"/>
                  </a:lnTo>
                  <a:close/>
                  <a:moveTo>
                    <a:pt x="5613400" y="5080"/>
                  </a:moveTo>
                  <a:lnTo>
                    <a:pt x="5626100" y="5080"/>
                  </a:lnTo>
                  <a:lnTo>
                    <a:pt x="5613400" y="5080"/>
                  </a:lnTo>
                  <a:close/>
                  <a:moveTo>
                    <a:pt x="5638800" y="5080"/>
                  </a:moveTo>
                  <a:lnTo>
                    <a:pt x="5651500" y="5080"/>
                  </a:lnTo>
                  <a:lnTo>
                    <a:pt x="5638800" y="5080"/>
                  </a:lnTo>
                  <a:close/>
                  <a:moveTo>
                    <a:pt x="5664200" y="5080"/>
                  </a:moveTo>
                  <a:lnTo>
                    <a:pt x="5676900" y="5080"/>
                  </a:lnTo>
                  <a:lnTo>
                    <a:pt x="5664200" y="5080"/>
                  </a:lnTo>
                  <a:close/>
                  <a:moveTo>
                    <a:pt x="5689600" y="5080"/>
                  </a:moveTo>
                  <a:lnTo>
                    <a:pt x="5702300" y="5080"/>
                  </a:lnTo>
                  <a:lnTo>
                    <a:pt x="5689600" y="5080"/>
                  </a:lnTo>
                  <a:close/>
                  <a:moveTo>
                    <a:pt x="5715000" y="5080"/>
                  </a:moveTo>
                  <a:lnTo>
                    <a:pt x="5727700" y="5080"/>
                  </a:lnTo>
                  <a:lnTo>
                    <a:pt x="5715000" y="5080"/>
                  </a:lnTo>
                  <a:close/>
                  <a:moveTo>
                    <a:pt x="5740400" y="5080"/>
                  </a:moveTo>
                  <a:lnTo>
                    <a:pt x="5753100" y="5080"/>
                  </a:lnTo>
                  <a:lnTo>
                    <a:pt x="5740400" y="5080"/>
                  </a:lnTo>
                  <a:close/>
                  <a:moveTo>
                    <a:pt x="5765800" y="5080"/>
                  </a:moveTo>
                  <a:lnTo>
                    <a:pt x="5778500" y="5080"/>
                  </a:lnTo>
                  <a:lnTo>
                    <a:pt x="5765800" y="5080"/>
                  </a:lnTo>
                  <a:close/>
                  <a:moveTo>
                    <a:pt x="5791200" y="5080"/>
                  </a:moveTo>
                  <a:lnTo>
                    <a:pt x="5803900" y="5080"/>
                  </a:lnTo>
                  <a:lnTo>
                    <a:pt x="5791200" y="5080"/>
                  </a:lnTo>
                  <a:close/>
                  <a:moveTo>
                    <a:pt x="5816600" y="5080"/>
                  </a:moveTo>
                  <a:lnTo>
                    <a:pt x="5829300" y="5080"/>
                  </a:lnTo>
                  <a:lnTo>
                    <a:pt x="5816600" y="5080"/>
                  </a:lnTo>
                  <a:close/>
                  <a:moveTo>
                    <a:pt x="5842000" y="5080"/>
                  </a:moveTo>
                  <a:lnTo>
                    <a:pt x="5854700" y="5080"/>
                  </a:lnTo>
                  <a:lnTo>
                    <a:pt x="5842000" y="5080"/>
                  </a:lnTo>
                  <a:close/>
                  <a:moveTo>
                    <a:pt x="5867400" y="5080"/>
                  </a:moveTo>
                  <a:lnTo>
                    <a:pt x="5880100" y="5080"/>
                  </a:lnTo>
                  <a:lnTo>
                    <a:pt x="5867400" y="5080"/>
                  </a:lnTo>
                  <a:close/>
                  <a:moveTo>
                    <a:pt x="5892800" y="5080"/>
                  </a:moveTo>
                  <a:lnTo>
                    <a:pt x="5905500" y="5080"/>
                  </a:lnTo>
                  <a:lnTo>
                    <a:pt x="5892800" y="5080"/>
                  </a:lnTo>
                  <a:close/>
                  <a:moveTo>
                    <a:pt x="5918200" y="5080"/>
                  </a:moveTo>
                  <a:lnTo>
                    <a:pt x="5930900" y="5080"/>
                  </a:lnTo>
                  <a:lnTo>
                    <a:pt x="5918200" y="5080"/>
                  </a:lnTo>
                  <a:close/>
                  <a:moveTo>
                    <a:pt x="5943600" y="5080"/>
                  </a:moveTo>
                  <a:lnTo>
                    <a:pt x="5956300" y="5080"/>
                  </a:lnTo>
                  <a:lnTo>
                    <a:pt x="5943600" y="5080"/>
                  </a:lnTo>
                  <a:close/>
                  <a:moveTo>
                    <a:pt x="5969000" y="5080"/>
                  </a:moveTo>
                  <a:lnTo>
                    <a:pt x="5981700" y="5080"/>
                  </a:lnTo>
                  <a:lnTo>
                    <a:pt x="5969000" y="5080"/>
                  </a:lnTo>
                  <a:close/>
                  <a:moveTo>
                    <a:pt x="5994400" y="5080"/>
                  </a:moveTo>
                  <a:lnTo>
                    <a:pt x="6007100" y="5080"/>
                  </a:lnTo>
                  <a:lnTo>
                    <a:pt x="5994400" y="5080"/>
                  </a:lnTo>
                  <a:close/>
                  <a:moveTo>
                    <a:pt x="6019800" y="5080"/>
                  </a:moveTo>
                  <a:lnTo>
                    <a:pt x="6032500" y="5080"/>
                  </a:lnTo>
                  <a:lnTo>
                    <a:pt x="6019800" y="5080"/>
                  </a:lnTo>
                  <a:close/>
                  <a:moveTo>
                    <a:pt x="6045200" y="5080"/>
                  </a:moveTo>
                  <a:lnTo>
                    <a:pt x="6057900" y="5080"/>
                  </a:lnTo>
                  <a:lnTo>
                    <a:pt x="6045200" y="5080"/>
                  </a:lnTo>
                  <a:close/>
                  <a:moveTo>
                    <a:pt x="6070600" y="5080"/>
                  </a:moveTo>
                  <a:lnTo>
                    <a:pt x="6083300" y="5080"/>
                  </a:lnTo>
                  <a:lnTo>
                    <a:pt x="6070600" y="5080"/>
                  </a:lnTo>
                  <a:close/>
                  <a:moveTo>
                    <a:pt x="6096000" y="5080"/>
                  </a:moveTo>
                  <a:lnTo>
                    <a:pt x="6108700" y="5080"/>
                  </a:lnTo>
                  <a:lnTo>
                    <a:pt x="6096000" y="5080"/>
                  </a:lnTo>
                  <a:close/>
                  <a:moveTo>
                    <a:pt x="6121400" y="5080"/>
                  </a:moveTo>
                  <a:lnTo>
                    <a:pt x="6134100" y="5080"/>
                  </a:lnTo>
                  <a:lnTo>
                    <a:pt x="6121400" y="5080"/>
                  </a:lnTo>
                  <a:close/>
                  <a:moveTo>
                    <a:pt x="6146800" y="5080"/>
                  </a:moveTo>
                  <a:lnTo>
                    <a:pt x="6159500" y="5080"/>
                  </a:lnTo>
                  <a:lnTo>
                    <a:pt x="6146800" y="5080"/>
                  </a:lnTo>
                  <a:close/>
                  <a:moveTo>
                    <a:pt x="6172200" y="5080"/>
                  </a:moveTo>
                  <a:lnTo>
                    <a:pt x="6184900" y="5080"/>
                  </a:lnTo>
                  <a:lnTo>
                    <a:pt x="6172200" y="5080"/>
                  </a:lnTo>
                  <a:close/>
                  <a:moveTo>
                    <a:pt x="6197600" y="5080"/>
                  </a:moveTo>
                  <a:lnTo>
                    <a:pt x="6210300" y="5080"/>
                  </a:lnTo>
                  <a:lnTo>
                    <a:pt x="6197600" y="5080"/>
                  </a:lnTo>
                  <a:close/>
                  <a:moveTo>
                    <a:pt x="6223000" y="5080"/>
                  </a:moveTo>
                  <a:lnTo>
                    <a:pt x="6235700" y="5080"/>
                  </a:lnTo>
                  <a:lnTo>
                    <a:pt x="6223000" y="5080"/>
                  </a:lnTo>
                  <a:close/>
                  <a:moveTo>
                    <a:pt x="6248400" y="5080"/>
                  </a:moveTo>
                  <a:lnTo>
                    <a:pt x="6261100" y="5080"/>
                  </a:lnTo>
                  <a:lnTo>
                    <a:pt x="6248400" y="5080"/>
                  </a:lnTo>
                  <a:close/>
                  <a:moveTo>
                    <a:pt x="6273800" y="5080"/>
                  </a:moveTo>
                  <a:lnTo>
                    <a:pt x="6286500" y="5080"/>
                  </a:lnTo>
                  <a:lnTo>
                    <a:pt x="6273800" y="5080"/>
                  </a:lnTo>
                  <a:close/>
                  <a:moveTo>
                    <a:pt x="6299200" y="5080"/>
                  </a:moveTo>
                  <a:lnTo>
                    <a:pt x="6311900" y="5080"/>
                  </a:lnTo>
                  <a:lnTo>
                    <a:pt x="6299200" y="5080"/>
                  </a:lnTo>
                  <a:close/>
                  <a:moveTo>
                    <a:pt x="6324600" y="5080"/>
                  </a:moveTo>
                  <a:lnTo>
                    <a:pt x="6337300" y="5080"/>
                  </a:lnTo>
                  <a:lnTo>
                    <a:pt x="6324600" y="5080"/>
                  </a:lnTo>
                  <a:close/>
                  <a:moveTo>
                    <a:pt x="6350000" y="5080"/>
                  </a:moveTo>
                  <a:lnTo>
                    <a:pt x="6362700" y="5080"/>
                  </a:lnTo>
                  <a:lnTo>
                    <a:pt x="6350000" y="5080"/>
                  </a:lnTo>
                  <a:close/>
                  <a:moveTo>
                    <a:pt x="6375400" y="5080"/>
                  </a:moveTo>
                  <a:lnTo>
                    <a:pt x="6388100" y="5080"/>
                  </a:lnTo>
                  <a:lnTo>
                    <a:pt x="6375400" y="5080"/>
                  </a:lnTo>
                  <a:close/>
                  <a:moveTo>
                    <a:pt x="6400800" y="5080"/>
                  </a:moveTo>
                  <a:lnTo>
                    <a:pt x="6413500" y="5080"/>
                  </a:lnTo>
                  <a:lnTo>
                    <a:pt x="6400800" y="5080"/>
                  </a:lnTo>
                  <a:close/>
                  <a:moveTo>
                    <a:pt x="6426200" y="5080"/>
                  </a:moveTo>
                  <a:lnTo>
                    <a:pt x="6438900" y="5080"/>
                  </a:lnTo>
                  <a:lnTo>
                    <a:pt x="6426200" y="5080"/>
                  </a:lnTo>
                  <a:close/>
                  <a:moveTo>
                    <a:pt x="6451600" y="5080"/>
                  </a:moveTo>
                  <a:lnTo>
                    <a:pt x="6464300" y="5080"/>
                  </a:lnTo>
                  <a:lnTo>
                    <a:pt x="6451600" y="5080"/>
                  </a:lnTo>
                  <a:close/>
                  <a:moveTo>
                    <a:pt x="6477000" y="5080"/>
                  </a:moveTo>
                  <a:lnTo>
                    <a:pt x="6489700" y="5080"/>
                  </a:lnTo>
                  <a:lnTo>
                    <a:pt x="6477000" y="5080"/>
                  </a:lnTo>
                  <a:close/>
                  <a:moveTo>
                    <a:pt x="6502400" y="5080"/>
                  </a:moveTo>
                  <a:lnTo>
                    <a:pt x="6515100" y="5080"/>
                  </a:lnTo>
                  <a:lnTo>
                    <a:pt x="6502400" y="5080"/>
                  </a:lnTo>
                  <a:close/>
                  <a:moveTo>
                    <a:pt x="6527800" y="5080"/>
                  </a:moveTo>
                  <a:lnTo>
                    <a:pt x="6540500" y="5080"/>
                  </a:lnTo>
                  <a:lnTo>
                    <a:pt x="6527800" y="5080"/>
                  </a:lnTo>
                  <a:close/>
                  <a:moveTo>
                    <a:pt x="6553200" y="5080"/>
                  </a:moveTo>
                  <a:lnTo>
                    <a:pt x="6565900" y="5080"/>
                  </a:lnTo>
                  <a:lnTo>
                    <a:pt x="6553200" y="5080"/>
                  </a:lnTo>
                  <a:close/>
                  <a:moveTo>
                    <a:pt x="6578600" y="5080"/>
                  </a:moveTo>
                  <a:lnTo>
                    <a:pt x="6591300" y="5080"/>
                  </a:lnTo>
                  <a:lnTo>
                    <a:pt x="6578600" y="5080"/>
                  </a:lnTo>
                  <a:close/>
                  <a:moveTo>
                    <a:pt x="6604000" y="5080"/>
                  </a:moveTo>
                  <a:lnTo>
                    <a:pt x="6616700" y="5080"/>
                  </a:lnTo>
                  <a:lnTo>
                    <a:pt x="6604000" y="5080"/>
                  </a:lnTo>
                  <a:close/>
                  <a:moveTo>
                    <a:pt x="6629400" y="5080"/>
                  </a:moveTo>
                  <a:lnTo>
                    <a:pt x="6642100" y="5080"/>
                  </a:lnTo>
                  <a:lnTo>
                    <a:pt x="6629400" y="5080"/>
                  </a:lnTo>
                  <a:close/>
                  <a:moveTo>
                    <a:pt x="6654800" y="5080"/>
                  </a:moveTo>
                  <a:lnTo>
                    <a:pt x="6667500" y="5080"/>
                  </a:lnTo>
                  <a:lnTo>
                    <a:pt x="6654800" y="5080"/>
                  </a:lnTo>
                  <a:close/>
                  <a:moveTo>
                    <a:pt x="6680200" y="5080"/>
                  </a:moveTo>
                  <a:lnTo>
                    <a:pt x="6692900" y="5080"/>
                  </a:lnTo>
                  <a:lnTo>
                    <a:pt x="6680200" y="5080"/>
                  </a:lnTo>
                  <a:close/>
                  <a:moveTo>
                    <a:pt x="6705600" y="5080"/>
                  </a:moveTo>
                  <a:lnTo>
                    <a:pt x="6718300" y="5080"/>
                  </a:lnTo>
                  <a:lnTo>
                    <a:pt x="6705600" y="5080"/>
                  </a:lnTo>
                  <a:close/>
                  <a:moveTo>
                    <a:pt x="6731000" y="5080"/>
                  </a:moveTo>
                  <a:lnTo>
                    <a:pt x="6743700" y="5080"/>
                  </a:lnTo>
                  <a:lnTo>
                    <a:pt x="6731000" y="5080"/>
                  </a:lnTo>
                  <a:close/>
                  <a:moveTo>
                    <a:pt x="6756400" y="5080"/>
                  </a:moveTo>
                  <a:lnTo>
                    <a:pt x="6769100" y="5080"/>
                  </a:lnTo>
                  <a:lnTo>
                    <a:pt x="6756400" y="5080"/>
                  </a:lnTo>
                  <a:close/>
                  <a:moveTo>
                    <a:pt x="6781800" y="5080"/>
                  </a:moveTo>
                  <a:lnTo>
                    <a:pt x="6794500" y="5080"/>
                  </a:lnTo>
                  <a:lnTo>
                    <a:pt x="6781800" y="5080"/>
                  </a:lnTo>
                  <a:close/>
                  <a:moveTo>
                    <a:pt x="6807200" y="5080"/>
                  </a:moveTo>
                  <a:lnTo>
                    <a:pt x="6819900" y="5080"/>
                  </a:lnTo>
                  <a:lnTo>
                    <a:pt x="6807200" y="5080"/>
                  </a:lnTo>
                  <a:close/>
                  <a:moveTo>
                    <a:pt x="6832600" y="5080"/>
                  </a:moveTo>
                  <a:lnTo>
                    <a:pt x="6845300" y="5080"/>
                  </a:lnTo>
                  <a:lnTo>
                    <a:pt x="6832600" y="5080"/>
                  </a:lnTo>
                  <a:close/>
                  <a:moveTo>
                    <a:pt x="6858000" y="5080"/>
                  </a:moveTo>
                  <a:lnTo>
                    <a:pt x="6870700" y="5080"/>
                  </a:lnTo>
                  <a:lnTo>
                    <a:pt x="6858000" y="5080"/>
                  </a:lnTo>
                  <a:close/>
                  <a:moveTo>
                    <a:pt x="6883400" y="5080"/>
                  </a:moveTo>
                  <a:lnTo>
                    <a:pt x="6896100" y="5080"/>
                  </a:lnTo>
                  <a:lnTo>
                    <a:pt x="6883400" y="5080"/>
                  </a:lnTo>
                  <a:close/>
                  <a:moveTo>
                    <a:pt x="6908800" y="5080"/>
                  </a:moveTo>
                  <a:lnTo>
                    <a:pt x="6921500" y="5080"/>
                  </a:lnTo>
                  <a:lnTo>
                    <a:pt x="6908800" y="5080"/>
                  </a:lnTo>
                  <a:close/>
                  <a:moveTo>
                    <a:pt x="6934200" y="5080"/>
                  </a:moveTo>
                  <a:lnTo>
                    <a:pt x="6946900" y="5080"/>
                  </a:lnTo>
                  <a:lnTo>
                    <a:pt x="6934200" y="5080"/>
                  </a:lnTo>
                  <a:close/>
                  <a:moveTo>
                    <a:pt x="6959600" y="5080"/>
                  </a:moveTo>
                  <a:lnTo>
                    <a:pt x="6972300" y="5080"/>
                  </a:lnTo>
                  <a:lnTo>
                    <a:pt x="6959600" y="5080"/>
                  </a:lnTo>
                  <a:close/>
                  <a:moveTo>
                    <a:pt x="6985000" y="5080"/>
                  </a:moveTo>
                  <a:lnTo>
                    <a:pt x="6997700" y="5080"/>
                  </a:lnTo>
                  <a:lnTo>
                    <a:pt x="6985000" y="5080"/>
                  </a:lnTo>
                  <a:close/>
                  <a:moveTo>
                    <a:pt x="7010400" y="5080"/>
                  </a:moveTo>
                  <a:lnTo>
                    <a:pt x="7023100" y="5080"/>
                  </a:lnTo>
                  <a:lnTo>
                    <a:pt x="7010400" y="5080"/>
                  </a:lnTo>
                  <a:close/>
                  <a:moveTo>
                    <a:pt x="7035800" y="5080"/>
                  </a:moveTo>
                  <a:lnTo>
                    <a:pt x="7048500" y="5080"/>
                  </a:lnTo>
                  <a:lnTo>
                    <a:pt x="7035800" y="5080"/>
                  </a:lnTo>
                  <a:close/>
                  <a:moveTo>
                    <a:pt x="7061200" y="5080"/>
                  </a:moveTo>
                  <a:lnTo>
                    <a:pt x="7073900" y="5080"/>
                  </a:lnTo>
                  <a:lnTo>
                    <a:pt x="7061200" y="5080"/>
                  </a:lnTo>
                  <a:close/>
                  <a:moveTo>
                    <a:pt x="7086600" y="5080"/>
                  </a:moveTo>
                  <a:lnTo>
                    <a:pt x="7099300" y="5080"/>
                  </a:lnTo>
                  <a:lnTo>
                    <a:pt x="7086600" y="5080"/>
                  </a:lnTo>
                  <a:close/>
                  <a:moveTo>
                    <a:pt x="7112000" y="5080"/>
                  </a:moveTo>
                  <a:lnTo>
                    <a:pt x="7124700" y="5080"/>
                  </a:lnTo>
                  <a:lnTo>
                    <a:pt x="7112000" y="5080"/>
                  </a:lnTo>
                  <a:close/>
                  <a:moveTo>
                    <a:pt x="7137400" y="5080"/>
                  </a:moveTo>
                  <a:lnTo>
                    <a:pt x="7150100" y="5080"/>
                  </a:lnTo>
                  <a:lnTo>
                    <a:pt x="7137400" y="5080"/>
                  </a:lnTo>
                  <a:close/>
                  <a:moveTo>
                    <a:pt x="7162800" y="5080"/>
                  </a:moveTo>
                  <a:lnTo>
                    <a:pt x="7175500" y="5080"/>
                  </a:lnTo>
                  <a:lnTo>
                    <a:pt x="7162800" y="5080"/>
                  </a:lnTo>
                  <a:close/>
                  <a:moveTo>
                    <a:pt x="7188200" y="5080"/>
                  </a:moveTo>
                  <a:lnTo>
                    <a:pt x="7200900" y="5080"/>
                  </a:lnTo>
                  <a:lnTo>
                    <a:pt x="7188200" y="5080"/>
                  </a:lnTo>
                  <a:close/>
                  <a:moveTo>
                    <a:pt x="7213600" y="5080"/>
                  </a:moveTo>
                  <a:lnTo>
                    <a:pt x="7226300" y="5080"/>
                  </a:lnTo>
                  <a:lnTo>
                    <a:pt x="7213600" y="5080"/>
                  </a:lnTo>
                  <a:close/>
                  <a:moveTo>
                    <a:pt x="7239000" y="5080"/>
                  </a:moveTo>
                  <a:lnTo>
                    <a:pt x="7251700" y="5080"/>
                  </a:lnTo>
                  <a:lnTo>
                    <a:pt x="7239000" y="5080"/>
                  </a:lnTo>
                  <a:close/>
                  <a:moveTo>
                    <a:pt x="7264400" y="5080"/>
                  </a:moveTo>
                  <a:lnTo>
                    <a:pt x="7277100" y="5080"/>
                  </a:lnTo>
                  <a:lnTo>
                    <a:pt x="7264400" y="5080"/>
                  </a:lnTo>
                  <a:close/>
                  <a:moveTo>
                    <a:pt x="7289800" y="5080"/>
                  </a:moveTo>
                  <a:lnTo>
                    <a:pt x="7302500" y="5080"/>
                  </a:lnTo>
                  <a:lnTo>
                    <a:pt x="7289800" y="5080"/>
                  </a:lnTo>
                  <a:close/>
                  <a:moveTo>
                    <a:pt x="7315200" y="5080"/>
                  </a:moveTo>
                  <a:lnTo>
                    <a:pt x="7327900" y="5080"/>
                  </a:lnTo>
                  <a:lnTo>
                    <a:pt x="7315200" y="5080"/>
                  </a:lnTo>
                  <a:close/>
                  <a:moveTo>
                    <a:pt x="7340600" y="5080"/>
                  </a:moveTo>
                  <a:lnTo>
                    <a:pt x="7353300" y="5080"/>
                  </a:lnTo>
                  <a:lnTo>
                    <a:pt x="7340600" y="5080"/>
                  </a:lnTo>
                  <a:close/>
                  <a:moveTo>
                    <a:pt x="7366000" y="5080"/>
                  </a:moveTo>
                  <a:lnTo>
                    <a:pt x="7378700" y="5080"/>
                  </a:lnTo>
                  <a:lnTo>
                    <a:pt x="7366000" y="5080"/>
                  </a:lnTo>
                  <a:close/>
                  <a:moveTo>
                    <a:pt x="7391400" y="5080"/>
                  </a:moveTo>
                  <a:lnTo>
                    <a:pt x="7404100" y="5080"/>
                  </a:lnTo>
                  <a:lnTo>
                    <a:pt x="7391400" y="5080"/>
                  </a:lnTo>
                  <a:close/>
                  <a:moveTo>
                    <a:pt x="7416800" y="5080"/>
                  </a:moveTo>
                  <a:lnTo>
                    <a:pt x="7429500" y="5080"/>
                  </a:lnTo>
                  <a:lnTo>
                    <a:pt x="7416800" y="5080"/>
                  </a:lnTo>
                  <a:close/>
                  <a:moveTo>
                    <a:pt x="7442200" y="5080"/>
                  </a:moveTo>
                  <a:lnTo>
                    <a:pt x="7454900" y="5080"/>
                  </a:lnTo>
                  <a:lnTo>
                    <a:pt x="7442200" y="5080"/>
                  </a:lnTo>
                  <a:close/>
                  <a:moveTo>
                    <a:pt x="7467600" y="5080"/>
                  </a:moveTo>
                  <a:lnTo>
                    <a:pt x="7480300" y="5080"/>
                  </a:lnTo>
                  <a:lnTo>
                    <a:pt x="7467600" y="5080"/>
                  </a:lnTo>
                  <a:close/>
                  <a:moveTo>
                    <a:pt x="7493000" y="5080"/>
                  </a:moveTo>
                  <a:lnTo>
                    <a:pt x="7505700" y="5080"/>
                  </a:lnTo>
                  <a:lnTo>
                    <a:pt x="7493000" y="5080"/>
                  </a:lnTo>
                  <a:close/>
                  <a:moveTo>
                    <a:pt x="7518400" y="5080"/>
                  </a:moveTo>
                  <a:lnTo>
                    <a:pt x="7531100" y="5080"/>
                  </a:lnTo>
                  <a:lnTo>
                    <a:pt x="7518400" y="5080"/>
                  </a:lnTo>
                  <a:close/>
                  <a:moveTo>
                    <a:pt x="7543800" y="5080"/>
                  </a:moveTo>
                  <a:lnTo>
                    <a:pt x="7556500" y="5080"/>
                  </a:lnTo>
                  <a:lnTo>
                    <a:pt x="7543800" y="5080"/>
                  </a:lnTo>
                  <a:close/>
                  <a:moveTo>
                    <a:pt x="7569200" y="5080"/>
                  </a:moveTo>
                  <a:lnTo>
                    <a:pt x="7581900" y="5080"/>
                  </a:lnTo>
                  <a:lnTo>
                    <a:pt x="7569200" y="5080"/>
                  </a:lnTo>
                  <a:close/>
                  <a:moveTo>
                    <a:pt x="7594600" y="5080"/>
                  </a:moveTo>
                  <a:lnTo>
                    <a:pt x="7607300" y="5080"/>
                  </a:lnTo>
                  <a:lnTo>
                    <a:pt x="7594600" y="5080"/>
                  </a:lnTo>
                  <a:close/>
                  <a:moveTo>
                    <a:pt x="7620000" y="5080"/>
                  </a:moveTo>
                  <a:lnTo>
                    <a:pt x="7632700" y="5080"/>
                  </a:lnTo>
                  <a:lnTo>
                    <a:pt x="7620000" y="5080"/>
                  </a:lnTo>
                  <a:close/>
                  <a:moveTo>
                    <a:pt x="7645400" y="5080"/>
                  </a:moveTo>
                  <a:lnTo>
                    <a:pt x="7658100" y="5080"/>
                  </a:lnTo>
                  <a:lnTo>
                    <a:pt x="7645400" y="5080"/>
                  </a:lnTo>
                  <a:close/>
                  <a:moveTo>
                    <a:pt x="7670800" y="5080"/>
                  </a:moveTo>
                  <a:lnTo>
                    <a:pt x="7683500" y="5080"/>
                  </a:lnTo>
                  <a:lnTo>
                    <a:pt x="7670800" y="5080"/>
                  </a:lnTo>
                  <a:close/>
                  <a:moveTo>
                    <a:pt x="7696200" y="5080"/>
                  </a:moveTo>
                  <a:lnTo>
                    <a:pt x="7708900" y="5080"/>
                  </a:lnTo>
                  <a:lnTo>
                    <a:pt x="7696200" y="5080"/>
                  </a:lnTo>
                  <a:close/>
                  <a:moveTo>
                    <a:pt x="7721600" y="5080"/>
                  </a:moveTo>
                  <a:lnTo>
                    <a:pt x="7734300" y="5080"/>
                  </a:lnTo>
                  <a:lnTo>
                    <a:pt x="7721600" y="5080"/>
                  </a:lnTo>
                  <a:close/>
                  <a:moveTo>
                    <a:pt x="7747000" y="5080"/>
                  </a:moveTo>
                  <a:lnTo>
                    <a:pt x="7759700" y="5080"/>
                  </a:lnTo>
                  <a:lnTo>
                    <a:pt x="7747000" y="5080"/>
                  </a:lnTo>
                  <a:close/>
                  <a:moveTo>
                    <a:pt x="7772400" y="5080"/>
                  </a:moveTo>
                  <a:lnTo>
                    <a:pt x="7785100" y="5080"/>
                  </a:lnTo>
                  <a:lnTo>
                    <a:pt x="7772400" y="5080"/>
                  </a:lnTo>
                  <a:close/>
                  <a:moveTo>
                    <a:pt x="7797800" y="5080"/>
                  </a:moveTo>
                  <a:lnTo>
                    <a:pt x="7810500" y="5080"/>
                  </a:lnTo>
                  <a:lnTo>
                    <a:pt x="7797800" y="5080"/>
                  </a:lnTo>
                  <a:close/>
                  <a:moveTo>
                    <a:pt x="7823200" y="5080"/>
                  </a:moveTo>
                  <a:lnTo>
                    <a:pt x="7835900" y="5080"/>
                  </a:lnTo>
                  <a:lnTo>
                    <a:pt x="7823200" y="5080"/>
                  </a:lnTo>
                  <a:close/>
                  <a:moveTo>
                    <a:pt x="7848600" y="5080"/>
                  </a:moveTo>
                  <a:lnTo>
                    <a:pt x="7861300" y="5080"/>
                  </a:lnTo>
                  <a:lnTo>
                    <a:pt x="7848600" y="5080"/>
                  </a:lnTo>
                  <a:close/>
                  <a:moveTo>
                    <a:pt x="7874000" y="5080"/>
                  </a:moveTo>
                  <a:lnTo>
                    <a:pt x="7886700" y="5080"/>
                  </a:lnTo>
                  <a:lnTo>
                    <a:pt x="7874000" y="5080"/>
                  </a:lnTo>
                  <a:close/>
                  <a:moveTo>
                    <a:pt x="7899400" y="5080"/>
                  </a:moveTo>
                  <a:lnTo>
                    <a:pt x="7912100" y="5080"/>
                  </a:lnTo>
                  <a:lnTo>
                    <a:pt x="7899400" y="5080"/>
                  </a:lnTo>
                  <a:close/>
                  <a:moveTo>
                    <a:pt x="7924800" y="5080"/>
                  </a:moveTo>
                  <a:lnTo>
                    <a:pt x="7937500" y="5080"/>
                  </a:lnTo>
                  <a:lnTo>
                    <a:pt x="7924800" y="5080"/>
                  </a:lnTo>
                  <a:close/>
                  <a:moveTo>
                    <a:pt x="7950200" y="5080"/>
                  </a:moveTo>
                  <a:lnTo>
                    <a:pt x="7962900" y="5080"/>
                  </a:lnTo>
                  <a:lnTo>
                    <a:pt x="7950200" y="5080"/>
                  </a:lnTo>
                  <a:close/>
                  <a:moveTo>
                    <a:pt x="7975600" y="5080"/>
                  </a:moveTo>
                  <a:lnTo>
                    <a:pt x="7988300" y="5080"/>
                  </a:lnTo>
                  <a:lnTo>
                    <a:pt x="7975600" y="5080"/>
                  </a:lnTo>
                  <a:close/>
                  <a:moveTo>
                    <a:pt x="8001000" y="5080"/>
                  </a:moveTo>
                  <a:lnTo>
                    <a:pt x="8013700" y="5080"/>
                  </a:lnTo>
                  <a:lnTo>
                    <a:pt x="8001000" y="5080"/>
                  </a:lnTo>
                  <a:close/>
                  <a:moveTo>
                    <a:pt x="8026400" y="5080"/>
                  </a:moveTo>
                  <a:lnTo>
                    <a:pt x="8039100" y="5080"/>
                  </a:lnTo>
                  <a:lnTo>
                    <a:pt x="8026400" y="5080"/>
                  </a:lnTo>
                  <a:close/>
                  <a:moveTo>
                    <a:pt x="8051800" y="5080"/>
                  </a:moveTo>
                  <a:lnTo>
                    <a:pt x="8064500" y="5080"/>
                  </a:lnTo>
                  <a:lnTo>
                    <a:pt x="8051800" y="5080"/>
                  </a:lnTo>
                  <a:close/>
                  <a:moveTo>
                    <a:pt x="8077200" y="5080"/>
                  </a:moveTo>
                  <a:lnTo>
                    <a:pt x="8089900" y="5080"/>
                  </a:lnTo>
                  <a:lnTo>
                    <a:pt x="8077200" y="5080"/>
                  </a:lnTo>
                  <a:close/>
                  <a:moveTo>
                    <a:pt x="8102600" y="5080"/>
                  </a:moveTo>
                  <a:lnTo>
                    <a:pt x="8115300" y="5080"/>
                  </a:lnTo>
                  <a:lnTo>
                    <a:pt x="8102600" y="5080"/>
                  </a:lnTo>
                  <a:close/>
                  <a:moveTo>
                    <a:pt x="8128000" y="5080"/>
                  </a:moveTo>
                  <a:lnTo>
                    <a:pt x="8140700" y="5080"/>
                  </a:lnTo>
                  <a:lnTo>
                    <a:pt x="8128000" y="5080"/>
                  </a:lnTo>
                  <a:close/>
                  <a:moveTo>
                    <a:pt x="8153400" y="5080"/>
                  </a:moveTo>
                  <a:lnTo>
                    <a:pt x="8166100" y="5080"/>
                  </a:lnTo>
                  <a:lnTo>
                    <a:pt x="8153400" y="5080"/>
                  </a:lnTo>
                  <a:close/>
                  <a:moveTo>
                    <a:pt x="8178800" y="5080"/>
                  </a:moveTo>
                  <a:lnTo>
                    <a:pt x="8191500" y="5080"/>
                  </a:lnTo>
                  <a:lnTo>
                    <a:pt x="8178800" y="5080"/>
                  </a:lnTo>
                  <a:close/>
                  <a:moveTo>
                    <a:pt x="8204200" y="5080"/>
                  </a:moveTo>
                  <a:lnTo>
                    <a:pt x="8216900" y="5080"/>
                  </a:lnTo>
                  <a:lnTo>
                    <a:pt x="8204200" y="5080"/>
                  </a:lnTo>
                  <a:close/>
                  <a:moveTo>
                    <a:pt x="8229600" y="5080"/>
                  </a:moveTo>
                  <a:lnTo>
                    <a:pt x="8242300" y="5080"/>
                  </a:lnTo>
                  <a:lnTo>
                    <a:pt x="8229600" y="5080"/>
                  </a:lnTo>
                  <a:close/>
                  <a:moveTo>
                    <a:pt x="8255000" y="5080"/>
                  </a:moveTo>
                  <a:lnTo>
                    <a:pt x="8267700" y="5080"/>
                  </a:lnTo>
                  <a:lnTo>
                    <a:pt x="8255000" y="5080"/>
                  </a:lnTo>
                  <a:close/>
                  <a:moveTo>
                    <a:pt x="8280400" y="5080"/>
                  </a:moveTo>
                  <a:lnTo>
                    <a:pt x="8293100" y="5080"/>
                  </a:lnTo>
                  <a:lnTo>
                    <a:pt x="8280400" y="5080"/>
                  </a:lnTo>
                  <a:close/>
                  <a:moveTo>
                    <a:pt x="8305800" y="5080"/>
                  </a:moveTo>
                  <a:lnTo>
                    <a:pt x="8318500" y="5080"/>
                  </a:lnTo>
                  <a:lnTo>
                    <a:pt x="8305800" y="5080"/>
                  </a:lnTo>
                  <a:close/>
                  <a:moveTo>
                    <a:pt x="8331200" y="5080"/>
                  </a:moveTo>
                  <a:lnTo>
                    <a:pt x="8343900" y="5080"/>
                  </a:lnTo>
                  <a:lnTo>
                    <a:pt x="8331200" y="5080"/>
                  </a:lnTo>
                  <a:close/>
                  <a:moveTo>
                    <a:pt x="8356600" y="5080"/>
                  </a:moveTo>
                  <a:lnTo>
                    <a:pt x="8369300" y="5080"/>
                  </a:lnTo>
                  <a:lnTo>
                    <a:pt x="8356600" y="5080"/>
                  </a:lnTo>
                  <a:close/>
                  <a:moveTo>
                    <a:pt x="8382000" y="5080"/>
                  </a:moveTo>
                  <a:lnTo>
                    <a:pt x="8394700" y="5080"/>
                  </a:lnTo>
                  <a:lnTo>
                    <a:pt x="8382000" y="5080"/>
                  </a:lnTo>
                  <a:close/>
                  <a:moveTo>
                    <a:pt x="8407400" y="5080"/>
                  </a:moveTo>
                  <a:lnTo>
                    <a:pt x="8420100" y="5080"/>
                  </a:lnTo>
                  <a:lnTo>
                    <a:pt x="8407400" y="5080"/>
                  </a:lnTo>
                  <a:close/>
                  <a:moveTo>
                    <a:pt x="8432800" y="5080"/>
                  </a:moveTo>
                  <a:lnTo>
                    <a:pt x="8445500" y="5080"/>
                  </a:lnTo>
                  <a:lnTo>
                    <a:pt x="8432800" y="5080"/>
                  </a:lnTo>
                  <a:close/>
                  <a:moveTo>
                    <a:pt x="8458200" y="5080"/>
                  </a:moveTo>
                  <a:lnTo>
                    <a:pt x="8470900" y="5080"/>
                  </a:lnTo>
                  <a:lnTo>
                    <a:pt x="8458200" y="5080"/>
                  </a:lnTo>
                  <a:close/>
                  <a:moveTo>
                    <a:pt x="8483600" y="5080"/>
                  </a:moveTo>
                  <a:lnTo>
                    <a:pt x="8496300" y="5080"/>
                  </a:lnTo>
                  <a:lnTo>
                    <a:pt x="8483600" y="5080"/>
                  </a:lnTo>
                  <a:close/>
                  <a:moveTo>
                    <a:pt x="8509000" y="5080"/>
                  </a:moveTo>
                  <a:lnTo>
                    <a:pt x="8521700" y="5080"/>
                  </a:lnTo>
                  <a:lnTo>
                    <a:pt x="8509000" y="5080"/>
                  </a:lnTo>
                  <a:close/>
                  <a:moveTo>
                    <a:pt x="8534400" y="5080"/>
                  </a:moveTo>
                  <a:lnTo>
                    <a:pt x="8547100" y="5080"/>
                  </a:lnTo>
                  <a:lnTo>
                    <a:pt x="8534400" y="5080"/>
                  </a:lnTo>
                  <a:close/>
                  <a:moveTo>
                    <a:pt x="8559800" y="5080"/>
                  </a:moveTo>
                  <a:lnTo>
                    <a:pt x="8572500" y="5080"/>
                  </a:lnTo>
                  <a:lnTo>
                    <a:pt x="8559800" y="5080"/>
                  </a:lnTo>
                  <a:close/>
                  <a:moveTo>
                    <a:pt x="8585200" y="5080"/>
                  </a:moveTo>
                  <a:lnTo>
                    <a:pt x="8597900" y="5080"/>
                  </a:lnTo>
                  <a:lnTo>
                    <a:pt x="8585200" y="5080"/>
                  </a:lnTo>
                  <a:close/>
                  <a:moveTo>
                    <a:pt x="8610600" y="5080"/>
                  </a:moveTo>
                  <a:lnTo>
                    <a:pt x="8623300" y="5080"/>
                  </a:lnTo>
                  <a:lnTo>
                    <a:pt x="8610600" y="5080"/>
                  </a:lnTo>
                  <a:close/>
                  <a:moveTo>
                    <a:pt x="8636000" y="5080"/>
                  </a:moveTo>
                  <a:lnTo>
                    <a:pt x="8648700" y="5080"/>
                  </a:lnTo>
                  <a:lnTo>
                    <a:pt x="8636000" y="5080"/>
                  </a:lnTo>
                  <a:close/>
                  <a:moveTo>
                    <a:pt x="8661400" y="5080"/>
                  </a:moveTo>
                  <a:lnTo>
                    <a:pt x="8674100" y="5080"/>
                  </a:lnTo>
                  <a:lnTo>
                    <a:pt x="8661400" y="5080"/>
                  </a:lnTo>
                  <a:close/>
                  <a:moveTo>
                    <a:pt x="8686800" y="5080"/>
                  </a:moveTo>
                  <a:lnTo>
                    <a:pt x="8699500" y="5080"/>
                  </a:lnTo>
                  <a:lnTo>
                    <a:pt x="8686800" y="5080"/>
                  </a:lnTo>
                  <a:close/>
                  <a:moveTo>
                    <a:pt x="8712200" y="5080"/>
                  </a:moveTo>
                  <a:lnTo>
                    <a:pt x="8724900" y="5080"/>
                  </a:lnTo>
                  <a:lnTo>
                    <a:pt x="8712200" y="5080"/>
                  </a:lnTo>
                  <a:close/>
                  <a:moveTo>
                    <a:pt x="8737600" y="5080"/>
                  </a:moveTo>
                  <a:lnTo>
                    <a:pt x="8750300" y="5080"/>
                  </a:lnTo>
                  <a:lnTo>
                    <a:pt x="8737600" y="5080"/>
                  </a:lnTo>
                  <a:close/>
                  <a:moveTo>
                    <a:pt x="8763000" y="5080"/>
                  </a:moveTo>
                  <a:lnTo>
                    <a:pt x="8775700" y="5080"/>
                  </a:lnTo>
                  <a:lnTo>
                    <a:pt x="8763000" y="5080"/>
                  </a:lnTo>
                  <a:close/>
                  <a:moveTo>
                    <a:pt x="8788400" y="5080"/>
                  </a:moveTo>
                  <a:lnTo>
                    <a:pt x="8801100" y="5080"/>
                  </a:lnTo>
                  <a:lnTo>
                    <a:pt x="8788400" y="5080"/>
                  </a:lnTo>
                  <a:close/>
                  <a:moveTo>
                    <a:pt x="8813800" y="5080"/>
                  </a:moveTo>
                  <a:lnTo>
                    <a:pt x="8826500" y="5080"/>
                  </a:lnTo>
                  <a:lnTo>
                    <a:pt x="8813800" y="5080"/>
                  </a:lnTo>
                  <a:close/>
                  <a:moveTo>
                    <a:pt x="8839200" y="5080"/>
                  </a:moveTo>
                  <a:lnTo>
                    <a:pt x="8851900" y="5080"/>
                  </a:lnTo>
                  <a:lnTo>
                    <a:pt x="8839200" y="5080"/>
                  </a:lnTo>
                  <a:close/>
                  <a:moveTo>
                    <a:pt x="8864600" y="5080"/>
                  </a:moveTo>
                  <a:lnTo>
                    <a:pt x="8877300" y="5080"/>
                  </a:lnTo>
                  <a:lnTo>
                    <a:pt x="8864600" y="5080"/>
                  </a:lnTo>
                  <a:close/>
                  <a:moveTo>
                    <a:pt x="8890000" y="5080"/>
                  </a:moveTo>
                  <a:lnTo>
                    <a:pt x="8902700" y="5080"/>
                  </a:lnTo>
                  <a:lnTo>
                    <a:pt x="8890000" y="5080"/>
                  </a:lnTo>
                  <a:close/>
                  <a:moveTo>
                    <a:pt x="8915400" y="5080"/>
                  </a:moveTo>
                  <a:lnTo>
                    <a:pt x="8928100" y="5080"/>
                  </a:lnTo>
                  <a:lnTo>
                    <a:pt x="8915400" y="5080"/>
                  </a:lnTo>
                  <a:close/>
                  <a:moveTo>
                    <a:pt x="8940800" y="5080"/>
                  </a:moveTo>
                  <a:lnTo>
                    <a:pt x="8953500" y="5080"/>
                  </a:lnTo>
                  <a:lnTo>
                    <a:pt x="8940800" y="5080"/>
                  </a:lnTo>
                  <a:close/>
                  <a:moveTo>
                    <a:pt x="8966200" y="5080"/>
                  </a:moveTo>
                  <a:lnTo>
                    <a:pt x="8978900" y="5080"/>
                  </a:lnTo>
                  <a:lnTo>
                    <a:pt x="8966200" y="5080"/>
                  </a:lnTo>
                  <a:close/>
                  <a:moveTo>
                    <a:pt x="8991600" y="5080"/>
                  </a:moveTo>
                  <a:lnTo>
                    <a:pt x="9004300" y="5080"/>
                  </a:lnTo>
                  <a:lnTo>
                    <a:pt x="8991600" y="5080"/>
                  </a:lnTo>
                  <a:close/>
                  <a:moveTo>
                    <a:pt x="9017000" y="5080"/>
                  </a:moveTo>
                  <a:lnTo>
                    <a:pt x="9029700" y="5080"/>
                  </a:lnTo>
                  <a:lnTo>
                    <a:pt x="9017000" y="5080"/>
                  </a:lnTo>
                  <a:close/>
                  <a:moveTo>
                    <a:pt x="9042400" y="5080"/>
                  </a:moveTo>
                  <a:lnTo>
                    <a:pt x="9055100" y="5080"/>
                  </a:lnTo>
                  <a:lnTo>
                    <a:pt x="9042400" y="5080"/>
                  </a:lnTo>
                  <a:close/>
                  <a:moveTo>
                    <a:pt x="9067800" y="5080"/>
                  </a:moveTo>
                  <a:lnTo>
                    <a:pt x="9080500" y="5080"/>
                  </a:lnTo>
                  <a:lnTo>
                    <a:pt x="9067800" y="5080"/>
                  </a:lnTo>
                  <a:close/>
                  <a:moveTo>
                    <a:pt x="9093200" y="5080"/>
                  </a:moveTo>
                  <a:lnTo>
                    <a:pt x="9105900" y="5080"/>
                  </a:lnTo>
                  <a:lnTo>
                    <a:pt x="9093200" y="5080"/>
                  </a:lnTo>
                  <a:close/>
                  <a:moveTo>
                    <a:pt x="9118600" y="5080"/>
                  </a:moveTo>
                  <a:lnTo>
                    <a:pt x="9131300" y="5080"/>
                  </a:lnTo>
                  <a:lnTo>
                    <a:pt x="9118600" y="5080"/>
                  </a:lnTo>
                  <a:close/>
                  <a:moveTo>
                    <a:pt x="9144000" y="5080"/>
                  </a:moveTo>
                  <a:lnTo>
                    <a:pt x="9156700" y="5080"/>
                  </a:lnTo>
                  <a:lnTo>
                    <a:pt x="9144000" y="5080"/>
                  </a:lnTo>
                  <a:close/>
                  <a:moveTo>
                    <a:pt x="9169400" y="5080"/>
                  </a:moveTo>
                  <a:lnTo>
                    <a:pt x="9182100" y="5080"/>
                  </a:lnTo>
                  <a:lnTo>
                    <a:pt x="9169400" y="5080"/>
                  </a:lnTo>
                  <a:close/>
                  <a:moveTo>
                    <a:pt x="9194800" y="5080"/>
                  </a:moveTo>
                  <a:lnTo>
                    <a:pt x="9207500" y="5080"/>
                  </a:lnTo>
                  <a:lnTo>
                    <a:pt x="9194800" y="5080"/>
                  </a:lnTo>
                  <a:close/>
                  <a:moveTo>
                    <a:pt x="9220200" y="5080"/>
                  </a:moveTo>
                  <a:lnTo>
                    <a:pt x="9232900" y="5080"/>
                  </a:lnTo>
                  <a:lnTo>
                    <a:pt x="9220200" y="5080"/>
                  </a:lnTo>
                  <a:close/>
                  <a:moveTo>
                    <a:pt x="9245600" y="5080"/>
                  </a:moveTo>
                  <a:lnTo>
                    <a:pt x="9258300" y="5080"/>
                  </a:lnTo>
                  <a:lnTo>
                    <a:pt x="9245600" y="5080"/>
                  </a:lnTo>
                  <a:close/>
                  <a:moveTo>
                    <a:pt x="9271000" y="5080"/>
                  </a:moveTo>
                  <a:lnTo>
                    <a:pt x="9283700" y="5080"/>
                  </a:lnTo>
                  <a:lnTo>
                    <a:pt x="9271000" y="5080"/>
                  </a:lnTo>
                  <a:close/>
                  <a:moveTo>
                    <a:pt x="9296400" y="5080"/>
                  </a:moveTo>
                  <a:lnTo>
                    <a:pt x="9309100" y="5080"/>
                  </a:lnTo>
                  <a:lnTo>
                    <a:pt x="9296400" y="5080"/>
                  </a:lnTo>
                  <a:close/>
                  <a:moveTo>
                    <a:pt x="9321800" y="5080"/>
                  </a:moveTo>
                  <a:lnTo>
                    <a:pt x="9334500" y="5080"/>
                  </a:lnTo>
                  <a:lnTo>
                    <a:pt x="9321800" y="5080"/>
                  </a:lnTo>
                  <a:close/>
                  <a:moveTo>
                    <a:pt x="9347200" y="5080"/>
                  </a:moveTo>
                  <a:lnTo>
                    <a:pt x="9359900" y="5080"/>
                  </a:lnTo>
                  <a:lnTo>
                    <a:pt x="9347200" y="5080"/>
                  </a:lnTo>
                  <a:close/>
                  <a:moveTo>
                    <a:pt x="9372600" y="5080"/>
                  </a:moveTo>
                  <a:lnTo>
                    <a:pt x="9385300" y="5080"/>
                  </a:lnTo>
                  <a:lnTo>
                    <a:pt x="9372600" y="5080"/>
                  </a:lnTo>
                  <a:close/>
                  <a:moveTo>
                    <a:pt x="9398000" y="5080"/>
                  </a:moveTo>
                  <a:lnTo>
                    <a:pt x="9410700" y="5080"/>
                  </a:lnTo>
                  <a:lnTo>
                    <a:pt x="9398000" y="5080"/>
                  </a:lnTo>
                  <a:close/>
                  <a:moveTo>
                    <a:pt x="9423400" y="5080"/>
                  </a:moveTo>
                  <a:lnTo>
                    <a:pt x="9436100" y="5080"/>
                  </a:lnTo>
                  <a:lnTo>
                    <a:pt x="9423400" y="5080"/>
                  </a:lnTo>
                  <a:close/>
                  <a:moveTo>
                    <a:pt x="9448800" y="5080"/>
                  </a:moveTo>
                  <a:lnTo>
                    <a:pt x="9461500" y="5080"/>
                  </a:lnTo>
                  <a:lnTo>
                    <a:pt x="9448800" y="5080"/>
                  </a:lnTo>
                  <a:close/>
                  <a:moveTo>
                    <a:pt x="9474200" y="5080"/>
                  </a:moveTo>
                  <a:lnTo>
                    <a:pt x="9486900" y="5080"/>
                  </a:lnTo>
                  <a:lnTo>
                    <a:pt x="9474200" y="5080"/>
                  </a:lnTo>
                  <a:close/>
                  <a:moveTo>
                    <a:pt x="9499600" y="5080"/>
                  </a:moveTo>
                  <a:lnTo>
                    <a:pt x="9512300" y="5080"/>
                  </a:lnTo>
                  <a:lnTo>
                    <a:pt x="9499600" y="5080"/>
                  </a:lnTo>
                  <a:close/>
                  <a:moveTo>
                    <a:pt x="9525000" y="5080"/>
                  </a:moveTo>
                  <a:lnTo>
                    <a:pt x="9537700" y="5080"/>
                  </a:lnTo>
                  <a:lnTo>
                    <a:pt x="9525000" y="5080"/>
                  </a:lnTo>
                  <a:close/>
                  <a:moveTo>
                    <a:pt x="9550400" y="5080"/>
                  </a:moveTo>
                  <a:lnTo>
                    <a:pt x="9563100" y="5080"/>
                  </a:lnTo>
                  <a:lnTo>
                    <a:pt x="9550400" y="5080"/>
                  </a:lnTo>
                  <a:close/>
                  <a:moveTo>
                    <a:pt x="9575800" y="5080"/>
                  </a:moveTo>
                  <a:lnTo>
                    <a:pt x="9588500" y="5080"/>
                  </a:lnTo>
                  <a:lnTo>
                    <a:pt x="9575800" y="5080"/>
                  </a:lnTo>
                  <a:close/>
                  <a:moveTo>
                    <a:pt x="9601200" y="5080"/>
                  </a:moveTo>
                  <a:lnTo>
                    <a:pt x="9613900" y="5080"/>
                  </a:lnTo>
                  <a:lnTo>
                    <a:pt x="9601200" y="5080"/>
                  </a:lnTo>
                  <a:close/>
                  <a:moveTo>
                    <a:pt x="9626600" y="5080"/>
                  </a:moveTo>
                  <a:lnTo>
                    <a:pt x="9639300" y="5080"/>
                  </a:lnTo>
                  <a:lnTo>
                    <a:pt x="9626600" y="5080"/>
                  </a:lnTo>
                  <a:close/>
                  <a:moveTo>
                    <a:pt x="9652000" y="5080"/>
                  </a:moveTo>
                  <a:lnTo>
                    <a:pt x="9664700" y="5080"/>
                  </a:lnTo>
                  <a:lnTo>
                    <a:pt x="9652000" y="5080"/>
                  </a:lnTo>
                  <a:close/>
                  <a:moveTo>
                    <a:pt x="9677400" y="5080"/>
                  </a:moveTo>
                  <a:lnTo>
                    <a:pt x="9690100" y="5080"/>
                  </a:lnTo>
                  <a:lnTo>
                    <a:pt x="9677400" y="5080"/>
                  </a:lnTo>
                  <a:close/>
                  <a:moveTo>
                    <a:pt x="9702800" y="5080"/>
                  </a:moveTo>
                  <a:lnTo>
                    <a:pt x="9715500" y="5080"/>
                  </a:lnTo>
                  <a:lnTo>
                    <a:pt x="9702800" y="5080"/>
                  </a:lnTo>
                  <a:close/>
                  <a:moveTo>
                    <a:pt x="9728200" y="5080"/>
                  </a:moveTo>
                  <a:lnTo>
                    <a:pt x="9740900" y="5080"/>
                  </a:lnTo>
                  <a:lnTo>
                    <a:pt x="9728200" y="5080"/>
                  </a:lnTo>
                  <a:close/>
                  <a:moveTo>
                    <a:pt x="9753600" y="5080"/>
                  </a:moveTo>
                  <a:lnTo>
                    <a:pt x="9766300" y="5080"/>
                  </a:lnTo>
                  <a:lnTo>
                    <a:pt x="9753600" y="5080"/>
                  </a:lnTo>
                  <a:close/>
                  <a:moveTo>
                    <a:pt x="9779000" y="5080"/>
                  </a:moveTo>
                  <a:lnTo>
                    <a:pt x="9791700" y="5080"/>
                  </a:lnTo>
                  <a:lnTo>
                    <a:pt x="9779000" y="5080"/>
                  </a:lnTo>
                  <a:close/>
                  <a:moveTo>
                    <a:pt x="9804400" y="5080"/>
                  </a:moveTo>
                  <a:lnTo>
                    <a:pt x="9817100" y="5080"/>
                  </a:lnTo>
                  <a:lnTo>
                    <a:pt x="9804400" y="5080"/>
                  </a:lnTo>
                  <a:close/>
                  <a:moveTo>
                    <a:pt x="9829800" y="5080"/>
                  </a:moveTo>
                  <a:lnTo>
                    <a:pt x="9842500" y="5080"/>
                  </a:lnTo>
                  <a:lnTo>
                    <a:pt x="9829800" y="5080"/>
                  </a:lnTo>
                  <a:close/>
                  <a:moveTo>
                    <a:pt x="9855200" y="5080"/>
                  </a:moveTo>
                  <a:lnTo>
                    <a:pt x="9867900" y="5080"/>
                  </a:lnTo>
                  <a:lnTo>
                    <a:pt x="9855200" y="5080"/>
                  </a:lnTo>
                  <a:close/>
                  <a:moveTo>
                    <a:pt x="9880600" y="5080"/>
                  </a:moveTo>
                  <a:lnTo>
                    <a:pt x="9893300" y="5080"/>
                  </a:lnTo>
                  <a:lnTo>
                    <a:pt x="9880600" y="5080"/>
                  </a:lnTo>
                  <a:close/>
                  <a:moveTo>
                    <a:pt x="9906000" y="5080"/>
                  </a:moveTo>
                  <a:lnTo>
                    <a:pt x="9918700" y="5080"/>
                  </a:lnTo>
                  <a:lnTo>
                    <a:pt x="9906000" y="5080"/>
                  </a:lnTo>
                  <a:close/>
                  <a:moveTo>
                    <a:pt x="9931400" y="5080"/>
                  </a:moveTo>
                  <a:lnTo>
                    <a:pt x="9944100" y="5080"/>
                  </a:lnTo>
                  <a:lnTo>
                    <a:pt x="9931400" y="5080"/>
                  </a:lnTo>
                  <a:close/>
                  <a:moveTo>
                    <a:pt x="9956800" y="5080"/>
                  </a:moveTo>
                  <a:lnTo>
                    <a:pt x="9969500" y="5080"/>
                  </a:lnTo>
                  <a:lnTo>
                    <a:pt x="9956800" y="5080"/>
                  </a:lnTo>
                  <a:close/>
                  <a:moveTo>
                    <a:pt x="9982200" y="5080"/>
                  </a:moveTo>
                  <a:lnTo>
                    <a:pt x="9994900" y="5080"/>
                  </a:lnTo>
                  <a:lnTo>
                    <a:pt x="9982200" y="5080"/>
                  </a:lnTo>
                  <a:close/>
                  <a:moveTo>
                    <a:pt x="10007600" y="5080"/>
                  </a:moveTo>
                  <a:lnTo>
                    <a:pt x="10020300" y="5080"/>
                  </a:lnTo>
                  <a:lnTo>
                    <a:pt x="10007600" y="5080"/>
                  </a:lnTo>
                  <a:close/>
                  <a:moveTo>
                    <a:pt x="10033000" y="5080"/>
                  </a:moveTo>
                  <a:lnTo>
                    <a:pt x="10045700" y="5080"/>
                  </a:lnTo>
                  <a:lnTo>
                    <a:pt x="10033000" y="5080"/>
                  </a:lnTo>
                  <a:close/>
                  <a:moveTo>
                    <a:pt x="10058400" y="5080"/>
                  </a:moveTo>
                  <a:lnTo>
                    <a:pt x="10071100" y="5080"/>
                  </a:lnTo>
                  <a:lnTo>
                    <a:pt x="10058400" y="5080"/>
                  </a:lnTo>
                  <a:close/>
                  <a:moveTo>
                    <a:pt x="10083800" y="5080"/>
                  </a:moveTo>
                  <a:lnTo>
                    <a:pt x="10096500" y="5080"/>
                  </a:lnTo>
                  <a:lnTo>
                    <a:pt x="10083800" y="5080"/>
                  </a:lnTo>
                  <a:close/>
                  <a:moveTo>
                    <a:pt x="10109200" y="5080"/>
                  </a:moveTo>
                  <a:lnTo>
                    <a:pt x="10121900" y="5080"/>
                  </a:lnTo>
                  <a:lnTo>
                    <a:pt x="10109200" y="5080"/>
                  </a:lnTo>
                  <a:close/>
                  <a:moveTo>
                    <a:pt x="10134600" y="5080"/>
                  </a:moveTo>
                  <a:lnTo>
                    <a:pt x="10147300" y="5080"/>
                  </a:lnTo>
                  <a:lnTo>
                    <a:pt x="10134600" y="5080"/>
                  </a:lnTo>
                  <a:close/>
                  <a:moveTo>
                    <a:pt x="10160000" y="5080"/>
                  </a:moveTo>
                  <a:lnTo>
                    <a:pt x="10172700" y="5080"/>
                  </a:lnTo>
                  <a:lnTo>
                    <a:pt x="10160000" y="5080"/>
                  </a:lnTo>
                  <a:close/>
                  <a:moveTo>
                    <a:pt x="10185400" y="5080"/>
                  </a:moveTo>
                  <a:lnTo>
                    <a:pt x="10198100" y="5080"/>
                  </a:lnTo>
                  <a:lnTo>
                    <a:pt x="10185400" y="5080"/>
                  </a:lnTo>
                  <a:close/>
                  <a:moveTo>
                    <a:pt x="10210800" y="5080"/>
                  </a:moveTo>
                  <a:lnTo>
                    <a:pt x="10223500" y="5080"/>
                  </a:lnTo>
                  <a:lnTo>
                    <a:pt x="10210800" y="5080"/>
                  </a:lnTo>
                  <a:close/>
                  <a:moveTo>
                    <a:pt x="10236200" y="5080"/>
                  </a:moveTo>
                  <a:lnTo>
                    <a:pt x="10248900" y="5080"/>
                  </a:lnTo>
                  <a:lnTo>
                    <a:pt x="10236200" y="5080"/>
                  </a:lnTo>
                  <a:close/>
                  <a:moveTo>
                    <a:pt x="10261600" y="5080"/>
                  </a:moveTo>
                  <a:lnTo>
                    <a:pt x="10274300" y="5080"/>
                  </a:lnTo>
                  <a:lnTo>
                    <a:pt x="10261600" y="5080"/>
                  </a:lnTo>
                  <a:close/>
                  <a:moveTo>
                    <a:pt x="10287000" y="5080"/>
                  </a:moveTo>
                  <a:lnTo>
                    <a:pt x="10299700" y="5080"/>
                  </a:lnTo>
                  <a:lnTo>
                    <a:pt x="10287000" y="5080"/>
                  </a:lnTo>
                  <a:close/>
                  <a:moveTo>
                    <a:pt x="10312400" y="5080"/>
                  </a:moveTo>
                  <a:lnTo>
                    <a:pt x="10325100" y="5080"/>
                  </a:lnTo>
                  <a:lnTo>
                    <a:pt x="10312400" y="5080"/>
                  </a:lnTo>
                  <a:close/>
                  <a:moveTo>
                    <a:pt x="10337800" y="5080"/>
                  </a:moveTo>
                  <a:lnTo>
                    <a:pt x="10350500" y="5080"/>
                  </a:lnTo>
                  <a:lnTo>
                    <a:pt x="10337800" y="5080"/>
                  </a:lnTo>
                  <a:close/>
                  <a:moveTo>
                    <a:pt x="10363200" y="5080"/>
                  </a:moveTo>
                  <a:lnTo>
                    <a:pt x="10375900" y="5080"/>
                  </a:lnTo>
                  <a:lnTo>
                    <a:pt x="10363200" y="5080"/>
                  </a:lnTo>
                  <a:close/>
                  <a:moveTo>
                    <a:pt x="10388600" y="5080"/>
                  </a:moveTo>
                  <a:lnTo>
                    <a:pt x="10401300" y="5080"/>
                  </a:lnTo>
                  <a:lnTo>
                    <a:pt x="10388600" y="5080"/>
                  </a:lnTo>
                  <a:close/>
                  <a:moveTo>
                    <a:pt x="10414000" y="5080"/>
                  </a:moveTo>
                  <a:lnTo>
                    <a:pt x="10426700" y="5080"/>
                  </a:lnTo>
                  <a:lnTo>
                    <a:pt x="10414000" y="5080"/>
                  </a:lnTo>
                  <a:close/>
                  <a:moveTo>
                    <a:pt x="10439400" y="5080"/>
                  </a:moveTo>
                  <a:lnTo>
                    <a:pt x="10452100" y="5080"/>
                  </a:lnTo>
                  <a:lnTo>
                    <a:pt x="10439400" y="5080"/>
                  </a:lnTo>
                  <a:close/>
                  <a:moveTo>
                    <a:pt x="10464800" y="5080"/>
                  </a:moveTo>
                  <a:lnTo>
                    <a:pt x="10477500" y="5080"/>
                  </a:lnTo>
                  <a:lnTo>
                    <a:pt x="10464800" y="5080"/>
                  </a:lnTo>
                  <a:close/>
                  <a:moveTo>
                    <a:pt x="10490200" y="5080"/>
                  </a:moveTo>
                  <a:lnTo>
                    <a:pt x="10502900" y="5080"/>
                  </a:lnTo>
                  <a:lnTo>
                    <a:pt x="10490200" y="5080"/>
                  </a:lnTo>
                  <a:close/>
                  <a:moveTo>
                    <a:pt x="10515600" y="5080"/>
                  </a:moveTo>
                  <a:lnTo>
                    <a:pt x="10528300" y="5080"/>
                  </a:lnTo>
                  <a:lnTo>
                    <a:pt x="10515600" y="5080"/>
                  </a:lnTo>
                  <a:close/>
                  <a:moveTo>
                    <a:pt x="10541000" y="5080"/>
                  </a:moveTo>
                  <a:lnTo>
                    <a:pt x="10553700" y="5080"/>
                  </a:lnTo>
                  <a:lnTo>
                    <a:pt x="10541000" y="5080"/>
                  </a:lnTo>
                  <a:close/>
                  <a:moveTo>
                    <a:pt x="10566400" y="5080"/>
                  </a:moveTo>
                  <a:lnTo>
                    <a:pt x="10579100" y="5080"/>
                  </a:lnTo>
                  <a:lnTo>
                    <a:pt x="10566400" y="5080"/>
                  </a:lnTo>
                  <a:close/>
                  <a:moveTo>
                    <a:pt x="10591800" y="5080"/>
                  </a:moveTo>
                  <a:lnTo>
                    <a:pt x="10604500" y="5080"/>
                  </a:lnTo>
                  <a:lnTo>
                    <a:pt x="10591800" y="5080"/>
                  </a:lnTo>
                  <a:close/>
                  <a:moveTo>
                    <a:pt x="10617200" y="5080"/>
                  </a:moveTo>
                  <a:lnTo>
                    <a:pt x="10629900" y="5080"/>
                  </a:lnTo>
                  <a:lnTo>
                    <a:pt x="10617200" y="5080"/>
                  </a:lnTo>
                  <a:close/>
                  <a:moveTo>
                    <a:pt x="10642600" y="5080"/>
                  </a:moveTo>
                  <a:lnTo>
                    <a:pt x="10655300" y="5080"/>
                  </a:lnTo>
                  <a:lnTo>
                    <a:pt x="10642600" y="5080"/>
                  </a:lnTo>
                  <a:close/>
                  <a:moveTo>
                    <a:pt x="10668000" y="5080"/>
                  </a:moveTo>
                  <a:lnTo>
                    <a:pt x="10680700" y="5080"/>
                  </a:lnTo>
                  <a:lnTo>
                    <a:pt x="10668000" y="5080"/>
                  </a:lnTo>
                  <a:close/>
                  <a:moveTo>
                    <a:pt x="10693400" y="5080"/>
                  </a:moveTo>
                  <a:lnTo>
                    <a:pt x="10706100" y="5080"/>
                  </a:lnTo>
                  <a:lnTo>
                    <a:pt x="10693400" y="5080"/>
                  </a:lnTo>
                  <a:close/>
                  <a:moveTo>
                    <a:pt x="10718800" y="5080"/>
                  </a:moveTo>
                  <a:lnTo>
                    <a:pt x="10731500" y="5080"/>
                  </a:lnTo>
                  <a:lnTo>
                    <a:pt x="10718800" y="5080"/>
                  </a:lnTo>
                  <a:close/>
                  <a:moveTo>
                    <a:pt x="10744200" y="5080"/>
                  </a:moveTo>
                  <a:lnTo>
                    <a:pt x="10756900" y="5080"/>
                  </a:lnTo>
                  <a:lnTo>
                    <a:pt x="10744200" y="5080"/>
                  </a:lnTo>
                  <a:close/>
                  <a:moveTo>
                    <a:pt x="10769600" y="5080"/>
                  </a:moveTo>
                  <a:lnTo>
                    <a:pt x="10782300" y="5080"/>
                  </a:lnTo>
                  <a:lnTo>
                    <a:pt x="10769600" y="5080"/>
                  </a:lnTo>
                  <a:close/>
                  <a:moveTo>
                    <a:pt x="10795000" y="5080"/>
                  </a:moveTo>
                  <a:lnTo>
                    <a:pt x="10807700" y="5080"/>
                  </a:lnTo>
                  <a:lnTo>
                    <a:pt x="10795000" y="5080"/>
                  </a:lnTo>
                  <a:close/>
                  <a:moveTo>
                    <a:pt x="10820400" y="5080"/>
                  </a:moveTo>
                  <a:lnTo>
                    <a:pt x="10833100" y="5080"/>
                  </a:lnTo>
                  <a:lnTo>
                    <a:pt x="10820400" y="5080"/>
                  </a:lnTo>
                  <a:close/>
                  <a:moveTo>
                    <a:pt x="10845800" y="5080"/>
                  </a:moveTo>
                  <a:lnTo>
                    <a:pt x="10858500" y="5080"/>
                  </a:lnTo>
                  <a:lnTo>
                    <a:pt x="10845800" y="5080"/>
                  </a:lnTo>
                  <a:close/>
                  <a:moveTo>
                    <a:pt x="10871200" y="5080"/>
                  </a:moveTo>
                  <a:lnTo>
                    <a:pt x="10883900" y="5080"/>
                  </a:lnTo>
                  <a:lnTo>
                    <a:pt x="10871200" y="5080"/>
                  </a:lnTo>
                  <a:close/>
                  <a:moveTo>
                    <a:pt x="10896600" y="5080"/>
                  </a:moveTo>
                  <a:lnTo>
                    <a:pt x="10909300" y="5080"/>
                  </a:lnTo>
                  <a:lnTo>
                    <a:pt x="10896600" y="5080"/>
                  </a:lnTo>
                  <a:close/>
                  <a:moveTo>
                    <a:pt x="10922000" y="5080"/>
                  </a:moveTo>
                  <a:lnTo>
                    <a:pt x="10934700" y="5080"/>
                  </a:lnTo>
                  <a:lnTo>
                    <a:pt x="10922000" y="5080"/>
                  </a:lnTo>
                  <a:close/>
                  <a:moveTo>
                    <a:pt x="10947400" y="5080"/>
                  </a:moveTo>
                  <a:lnTo>
                    <a:pt x="10960100" y="5080"/>
                  </a:lnTo>
                  <a:lnTo>
                    <a:pt x="10947400" y="5080"/>
                  </a:lnTo>
                  <a:close/>
                  <a:moveTo>
                    <a:pt x="10972800" y="5080"/>
                  </a:moveTo>
                  <a:lnTo>
                    <a:pt x="10985500" y="5080"/>
                  </a:lnTo>
                  <a:lnTo>
                    <a:pt x="10972800" y="5080"/>
                  </a:lnTo>
                  <a:close/>
                  <a:moveTo>
                    <a:pt x="10998200" y="5080"/>
                  </a:moveTo>
                  <a:lnTo>
                    <a:pt x="11010900" y="5080"/>
                  </a:lnTo>
                  <a:lnTo>
                    <a:pt x="10998200" y="5080"/>
                  </a:lnTo>
                  <a:close/>
                  <a:moveTo>
                    <a:pt x="11023600" y="5080"/>
                  </a:moveTo>
                  <a:lnTo>
                    <a:pt x="11036300" y="5080"/>
                  </a:lnTo>
                  <a:lnTo>
                    <a:pt x="11023600" y="5080"/>
                  </a:lnTo>
                  <a:close/>
                  <a:moveTo>
                    <a:pt x="11049000" y="5080"/>
                  </a:moveTo>
                  <a:lnTo>
                    <a:pt x="11061700" y="5080"/>
                  </a:lnTo>
                  <a:lnTo>
                    <a:pt x="11049000" y="5080"/>
                  </a:lnTo>
                  <a:close/>
                  <a:moveTo>
                    <a:pt x="11074400" y="5080"/>
                  </a:moveTo>
                  <a:lnTo>
                    <a:pt x="11087100" y="5080"/>
                  </a:lnTo>
                  <a:lnTo>
                    <a:pt x="11074400" y="5080"/>
                  </a:lnTo>
                  <a:close/>
                  <a:moveTo>
                    <a:pt x="11099800" y="5080"/>
                  </a:moveTo>
                  <a:lnTo>
                    <a:pt x="11112500" y="5080"/>
                  </a:lnTo>
                  <a:lnTo>
                    <a:pt x="11099800" y="5080"/>
                  </a:lnTo>
                  <a:close/>
                  <a:moveTo>
                    <a:pt x="11125200" y="5080"/>
                  </a:moveTo>
                  <a:lnTo>
                    <a:pt x="11137900" y="5080"/>
                  </a:lnTo>
                  <a:lnTo>
                    <a:pt x="11125200" y="5080"/>
                  </a:lnTo>
                  <a:close/>
                  <a:moveTo>
                    <a:pt x="11150600" y="5080"/>
                  </a:moveTo>
                  <a:lnTo>
                    <a:pt x="11163300" y="5080"/>
                  </a:lnTo>
                  <a:lnTo>
                    <a:pt x="11150600" y="5080"/>
                  </a:lnTo>
                  <a:close/>
                  <a:moveTo>
                    <a:pt x="11176000" y="5080"/>
                  </a:moveTo>
                  <a:lnTo>
                    <a:pt x="11188700" y="5080"/>
                  </a:lnTo>
                  <a:lnTo>
                    <a:pt x="11176000" y="5080"/>
                  </a:lnTo>
                  <a:close/>
                  <a:moveTo>
                    <a:pt x="11201400" y="5080"/>
                  </a:moveTo>
                  <a:lnTo>
                    <a:pt x="11214100" y="5080"/>
                  </a:lnTo>
                  <a:lnTo>
                    <a:pt x="11201400" y="5080"/>
                  </a:lnTo>
                  <a:close/>
                  <a:moveTo>
                    <a:pt x="11226800" y="5080"/>
                  </a:moveTo>
                  <a:lnTo>
                    <a:pt x="11239500" y="5080"/>
                  </a:lnTo>
                  <a:lnTo>
                    <a:pt x="11226800" y="5080"/>
                  </a:lnTo>
                  <a:close/>
                  <a:moveTo>
                    <a:pt x="11252200" y="5080"/>
                  </a:moveTo>
                  <a:lnTo>
                    <a:pt x="11264900" y="5080"/>
                  </a:lnTo>
                  <a:lnTo>
                    <a:pt x="11252200" y="5080"/>
                  </a:lnTo>
                  <a:close/>
                  <a:moveTo>
                    <a:pt x="11277600" y="5080"/>
                  </a:moveTo>
                  <a:lnTo>
                    <a:pt x="11290300" y="5080"/>
                  </a:lnTo>
                  <a:lnTo>
                    <a:pt x="11277600" y="5080"/>
                  </a:lnTo>
                  <a:close/>
                  <a:moveTo>
                    <a:pt x="11303000" y="5080"/>
                  </a:moveTo>
                  <a:lnTo>
                    <a:pt x="11315700" y="5080"/>
                  </a:lnTo>
                  <a:lnTo>
                    <a:pt x="11303000" y="5080"/>
                  </a:lnTo>
                  <a:close/>
                  <a:moveTo>
                    <a:pt x="11328400" y="5080"/>
                  </a:moveTo>
                  <a:lnTo>
                    <a:pt x="11341100" y="5080"/>
                  </a:lnTo>
                  <a:lnTo>
                    <a:pt x="11328400" y="5080"/>
                  </a:lnTo>
                  <a:close/>
                  <a:moveTo>
                    <a:pt x="11353800" y="5080"/>
                  </a:moveTo>
                  <a:lnTo>
                    <a:pt x="11366500" y="5080"/>
                  </a:lnTo>
                  <a:lnTo>
                    <a:pt x="11353800" y="5080"/>
                  </a:lnTo>
                  <a:close/>
                  <a:moveTo>
                    <a:pt x="11379200" y="5080"/>
                  </a:moveTo>
                  <a:lnTo>
                    <a:pt x="11391900" y="5080"/>
                  </a:lnTo>
                  <a:lnTo>
                    <a:pt x="11379200" y="5080"/>
                  </a:lnTo>
                  <a:close/>
                  <a:moveTo>
                    <a:pt x="11404600" y="5080"/>
                  </a:moveTo>
                  <a:lnTo>
                    <a:pt x="11417300" y="5080"/>
                  </a:lnTo>
                  <a:lnTo>
                    <a:pt x="11404600" y="5080"/>
                  </a:lnTo>
                  <a:close/>
                  <a:moveTo>
                    <a:pt x="11430000" y="5080"/>
                  </a:moveTo>
                  <a:lnTo>
                    <a:pt x="11442700" y="5080"/>
                  </a:lnTo>
                  <a:lnTo>
                    <a:pt x="11430000" y="5080"/>
                  </a:lnTo>
                  <a:close/>
                  <a:moveTo>
                    <a:pt x="11455400" y="5080"/>
                  </a:moveTo>
                  <a:lnTo>
                    <a:pt x="11468100" y="5080"/>
                  </a:lnTo>
                  <a:lnTo>
                    <a:pt x="11455400" y="5080"/>
                  </a:lnTo>
                  <a:close/>
                  <a:moveTo>
                    <a:pt x="11480800" y="5080"/>
                  </a:moveTo>
                  <a:lnTo>
                    <a:pt x="11493500" y="5080"/>
                  </a:lnTo>
                  <a:lnTo>
                    <a:pt x="11480800" y="5080"/>
                  </a:lnTo>
                  <a:close/>
                  <a:moveTo>
                    <a:pt x="11506200" y="5080"/>
                  </a:moveTo>
                  <a:lnTo>
                    <a:pt x="11518900" y="5080"/>
                  </a:lnTo>
                  <a:lnTo>
                    <a:pt x="11506200" y="5080"/>
                  </a:lnTo>
                  <a:close/>
                  <a:moveTo>
                    <a:pt x="11531600" y="5080"/>
                  </a:moveTo>
                  <a:lnTo>
                    <a:pt x="11544300" y="5080"/>
                  </a:lnTo>
                  <a:lnTo>
                    <a:pt x="11531600" y="5080"/>
                  </a:lnTo>
                  <a:close/>
                  <a:moveTo>
                    <a:pt x="11557000" y="5080"/>
                  </a:moveTo>
                  <a:lnTo>
                    <a:pt x="11569700" y="5080"/>
                  </a:lnTo>
                  <a:lnTo>
                    <a:pt x="11557000" y="5080"/>
                  </a:lnTo>
                  <a:close/>
                  <a:moveTo>
                    <a:pt x="11582400" y="5080"/>
                  </a:moveTo>
                  <a:lnTo>
                    <a:pt x="11595100" y="5080"/>
                  </a:lnTo>
                  <a:lnTo>
                    <a:pt x="11582400" y="5080"/>
                  </a:lnTo>
                  <a:close/>
                  <a:moveTo>
                    <a:pt x="11607800" y="5080"/>
                  </a:moveTo>
                  <a:lnTo>
                    <a:pt x="11620500" y="5080"/>
                  </a:lnTo>
                  <a:lnTo>
                    <a:pt x="11607800" y="5080"/>
                  </a:lnTo>
                  <a:close/>
                  <a:moveTo>
                    <a:pt x="11633200" y="5080"/>
                  </a:moveTo>
                  <a:lnTo>
                    <a:pt x="11645900" y="5080"/>
                  </a:lnTo>
                  <a:lnTo>
                    <a:pt x="11633200" y="5080"/>
                  </a:lnTo>
                  <a:close/>
                  <a:moveTo>
                    <a:pt x="11658600" y="5080"/>
                  </a:moveTo>
                  <a:lnTo>
                    <a:pt x="11671300" y="5080"/>
                  </a:lnTo>
                  <a:lnTo>
                    <a:pt x="11658600" y="5080"/>
                  </a:lnTo>
                  <a:close/>
                  <a:moveTo>
                    <a:pt x="11684000" y="5080"/>
                  </a:moveTo>
                  <a:lnTo>
                    <a:pt x="11696700" y="5080"/>
                  </a:lnTo>
                  <a:lnTo>
                    <a:pt x="11684000" y="5080"/>
                  </a:lnTo>
                  <a:close/>
                  <a:moveTo>
                    <a:pt x="11709400" y="5080"/>
                  </a:moveTo>
                  <a:lnTo>
                    <a:pt x="11722100" y="5080"/>
                  </a:lnTo>
                  <a:lnTo>
                    <a:pt x="11709400" y="5080"/>
                  </a:lnTo>
                  <a:close/>
                  <a:moveTo>
                    <a:pt x="11734800" y="5080"/>
                  </a:moveTo>
                  <a:lnTo>
                    <a:pt x="11747500" y="5080"/>
                  </a:lnTo>
                  <a:lnTo>
                    <a:pt x="11734800" y="5080"/>
                  </a:lnTo>
                  <a:close/>
                  <a:moveTo>
                    <a:pt x="11760200" y="5080"/>
                  </a:moveTo>
                  <a:lnTo>
                    <a:pt x="11772900" y="5080"/>
                  </a:lnTo>
                  <a:lnTo>
                    <a:pt x="11760200" y="5080"/>
                  </a:lnTo>
                  <a:close/>
                  <a:moveTo>
                    <a:pt x="11785600" y="5080"/>
                  </a:moveTo>
                  <a:lnTo>
                    <a:pt x="11798300" y="5080"/>
                  </a:lnTo>
                  <a:lnTo>
                    <a:pt x="11785600" y="5080"/>
                  </a:lnTo>
                  <a:close/>
                  <a:moveTo>
                    <a:pt x="11811000" y="5080"/>
                  </a:moveTo>
                  <a:lnTo>
                    <a:pt x="11823700" y="5080"/>
                  </a:lnTo>
                  <a:lnTo>
                    <a:pt x="11811000" y="5080"/>
                  </a:lnTo>
                  <a:close/>
                  <a:moveTo>
                    <a:pt x="11836400" y="5080"/>
                  </a:moveTo>
                  <a:lnTo>
                    <a:pt x="11849100" y="5080"/>
                  </a:lnTo>
                  <a:lnTo>
                    <a:pt x="11836400" y="5080"/>
                  </a:lnTo>
                  <a:close/>
                  <a:moveTo>
                    <a:pt x="11861800" y="5080"/>
                  </a:moveTo>
                  <a:lnTo>
                    <a:pt x="11874500" y="5080"/>
                  </a:lnTo>
                  <a:lnTo>
                    <a:pt x="11861800" y="5080"/>
                  </a:lnTo>
                  <a:close/>
                  <a:moveTo>
                    <a:pt x="11887200" y="5080"/>
                  </a:moveTo>
                  <a:lnTo>
                    <a:pt x="11899900" y="5080"/>
                  </a:lnTo>
                  <a:lnTo>
                    <a:pt x="11887200" y="5080"/>
                  </a:lnTo>
                  <a:close/>
                  <a:moveTo>
                    <a:pt x="11912600" y="5080"/>
                  </a:moveTo>
                  <a:lnTo>
                    <a:pt x="11925300" y="5080"/>
                  </a:lnTo>
                  <a:lnTo>
                    <a:pt x="11912600" y="5080"/>
                  </a:lnTo>
                  <a:close/>
                  <a:moveTo>
                    <a:pt x="11938000" y="5080"/>
                  </a:moveTo>
                  <a:lnTo>
                    <a:pt x="11950700" y="5080"/>
                  </a:lnTo>
                  <a:lnTo>
                    <a:pt x="11938000" y="5080"/>
                  </a:lnTo>
                  <a:close/>
                  <a:moveTo>
                    <a:pt x="11963400" y="5080"/>
                  </a:moveTo>
                  <a:lnTo>
                    <a:pt x="11976100" y="5080"/>
                  </a:lnTo>
                  <a:lnTo>
                    <a:pt x="11963400" y="5080"/>
                  </a:lnTo>
                  <a:close/>
                  <a:moveTo>
                    <a:pt x="11988800" y="5080"/>
                  </a:moveTo>
                  <a:lnTo>
                    <a:pt x="12001500" y="5080"/>
                  </a:lnTo>
                  <a:lnTo>
                    <a:pt x="11988800" y="5080"/>
                  </a:lnTo>
                  <a:close/>
                  <a:moveTo>
                    <a:pt x="12014200" y="5080"/>
                  </a:moveTo>
                  <a:lnTo>
                    <a:pt x="12026900" y="5080"/>
                  </a:lnTo>
                  <a:lnTo>
                    <a:pt x="12014200" y="5080"/>
                  </a:lnTo>
                  <a:close/>
                  <a:moveTo>
                    <a:pt x="12039600" y="5080"/>
                  </a:moveTo>
                  <a:lnTo>
                    <a:pt x="12052300" y="5080"/>
                  </a:lnTo>
                  <a:lnTo>
                    <a:pt x="12039600" y="5080"/>
                  </a:lnTo>
                  <a:close/>
                  <a:moveTo>
                    <a:pt x="12065000" y="5080"/>
                  </a:moveTo>
                  <a:lnTo>
                    <a:pt x="12077700" y="5080"/>
                  </a:lnTo>
                  <a:lnTo>
                    <a:pt x="12065000" y="5080"/>
                  </a:lnTo>
                  <a:close/>
                  <a:moveTo>
                    <a:pt x="12090400" y="5080"/>
                  </a:moveTo>
                  <a:lnTo>
                    <a:pt x="12103100" y="5080"/>
                  </a:lnTo>
                  <a:lnTo>
                    <a:pt x="12090400" y="5080"/>
                  </a:lnTo>
                  <a:close/>
                  <a:moveTo>
                    <a:pt x="12115800" y="5080"/>
                  </a:moveTo>
                  <a:lnTo>
                    <a:pt x="12128500" y="5080"/>
                  </a:lnTo>
                  <a:lnTo>
                    <a:pt x="12115800" y="5080"/>
                  </a:lnTo>
                  <a:close/>
                  <a:moveTo>
                    <a:pt x="12141200" y="5080"/>
                  </a:moveTo>
                  <a:lnTo>
                    <a:pt x="12153900" y="5080"/>
                  </a:lnTo>
                  <a:lnTo>
                    <a:pt x="12141200" y="5080"/>
                  </a:lnTo>
                  <a:close/>
                  <a:moveTo>
                    <a:pt x="12166600" y="5080"/>
                  </a:moveTo>
                  <a:lnTo>
                    <a:pt x="12179300" y="5080"/>
                  </a:lnTo>
                  <a:lnTo>
                    <a:pt x="12166600" y="5080"/>
                  </a:lnTo>
                  <a:close/>
                  <a:moveTo>
                    <a:pt x="12192000" y="5080"/>
                  </a:moveTo>
                  <a:lnTo>
                    <a:pt x="12204700" y="5080"/>
                  </a:lnTo>
                  <a:lnTo>
                    <a:pt x="12192000" y="5080"/>
                  </a:lnTo>
                  <a:close/>
                  <a:moveTo>
                    <a:pt x="12217400" y="5080"/>
                  </a:moveTo>
                  <a:lnTo>
                    <a:pt x="12225528" y="5080"/>
                  </a:lnTo>
                  <a:lnTo>
                    <a:pt x="12217400" y="5080"/>
                  </a:lnTo>
                  <a:close/>
                  <a:moveTo>
                    <a:pt x="0" y="0"/>
                  </a:moveTo>
                  <a:lnTo>
                    <a:pt x="12700" y="0"/>
                  </a:lnTo>
                  <a:lnTo>
                    <a:pt x="12700" y="5080"/>
                  </a:lnTo>
                  <a:lnTo>
                    <a:pt x="0" y="5080"/>
                  </a:lnTo>
                  <a:close/>
                </a:path>
              </a:pathLst>
            </a:custGeom>
            <a:solidFill>
              <a:srgbClr val="C8D8E4"/>
            </a:solidFill>
          </p:spPr>
        </p:sp>
      </p:grpSp>
      <p:grpSp>
        <p:nvGrpSpPr>
          <p:cNvPr name="Group 330" id="330"/>
          <p:cNvGrpSpPr/>
          <p:nvPr/>
        </p:nvGrpSpPr>
        <p:grpSpPr>
          <a:xfrm rot="0">
            <a:off x="615315" y="9187815"/>
            <a:ext cx="9172956" cy="3810"/>
            <a:chOff x="0" y="0"/>
            <a:chExt cx="12230608" cy="5080"/>
          </a:xfrm>
        </p:grpSpPr>
        <p:sp>
          <p:nvSpPr>
            <p:cNvPr name="Freeform 331" id="331"/>
            <p:cNvSpPr/>
            <p:nvPr/>
          </p:nvSpPr>
          <p:spPr>
            <a:xfrm flipH="false" flipV="false" rot="0">
              <a:off x="2540" y="0"/>
              <a:ext cx="12225528" cy="5080"/>
            </a:xfrm>
            <a:custGeom>
              <a:avLst/>
              <a:gdLst/>
              <a:ahLst/>
              <a:cxnLst/>
              <a:rect r="r" b="b" t="t" l="l"/>
              <a:pathLst>
                <a:path h="5080" w="12225528">
                  <a:moveTo>
                    <a:pt x="25400" y="0"/>
                  </a:moveTo>
                  <a:lnTo>
                    <a:pt x="38100" y="0"/>
                  </a:lnTo>
                  <a:lnTo>
                    <a:pt x="38100" y="5080"/>
                  </a:lnTo>
                  <a:lnTo>
                    <a:pt x="25400" y="5080"/>
                  </a:lnTo>
                  <a:close/>
                  <a:moveTo>
                    <a:pt x="50800" y="5080"/>
                  </a:moveTo>
                  <a:lnTo>
                    <a:pt x="63500" y="5080"/>
                  </a:lnTo>
                  <a:lnTo>
                    <a:pt x="50800" y="5080"/>
                  </a:lnTo>
                  <a:close/>
                  <a:moveTo>
                    <a:pt x="76200" y="5080"/>
                  </a:moveTo>
                  <a:lnTo>
                    <a:pt x="88900" y="5080"/>
                  </a:lnTo>
                  <a:lnTo>
                    <a:pt x="76200" y="5080"/>
                  </a:lnTo>
                  <a:close/>
                  <a:moveTo>
                    <a:pt x="101600" y="5080"/>
                  </a:moveTo>
                  <a:lnTo>
                    <a:pt x="114300" y="5080"/>
                  </a:lnTo>
                  <a:lnTo>
                    <a:pt x="101600" y="5080"/>
                  </a:lnTo>
                  <a:close/>
                  <a:moveTo>
                    <a:pt x="127000" y="5080"/>
                  </a:moveTo>
                  <a:lnTo>
                    <a:pt x="139700" y="5080"/>
                  </a:lnTo>
                  <a:lnTo>
                    <a:pt x="127000" y="5080"/>
                  </a:lnTo>
                  <a:close/>
                  <a:moveTo>
                    <a:pt x="152400" y="5080"/>
                  </a:moveTo>
                  <a:lnTo>
                    <a:pt x="165100" y="5080"/>
                  </a:lnTo>
                  <a:lnTo>
                    <a:pt x="152400" y="5080"/>
                  </a:lnTo>
                  <a:close/>
                  <a:moveTo>
                    <a:pt x="177800" y="5080"/>
                  </a:moveTo>
                  <a:lnTo>
                    <a:pt x="190500" y="5080"/>
                  </a:lnTo>
                  <a:lnTo>
                    <a:pt x="177800" y="5080"/>
                  </a:lnTo>
                  <a:close/>
                  <a:moveTo>
                    <a:pt x="203200" y="5080"/>
                  </a:moveTo>
                  <a:lnTo>
                    <a:pt x="215900" y="5080"/>
                  </a:lnTo>
                  <a:lnTo>
                    <a:pt x="203200" y="5080"/>
                  </a:lnTo>
                  <a:close/>
                  <a:moveTo>
                    <a:pt x="228600" y="5080"/>
                  </a:moveTo>
                  <a:lnTo>
                    <a:pt x="241300" y="5080"/>
                  </a:lnTo>
                  <a:lnTo>
                    <a:pt x="228600" y="5080"/>
                  </a:lnTo>
                  <a:close/>
                  <a:moveTo>
                    <a:pt x="254000" y="5080"/>
                  </a:moveTo>
                  <a:lnTo>
                    <a:pt x="266700" y="5080"/>
                  </a:lnTo>
                  <a:lnTo>
                    <a:pt x="254000" y="5080"/>
                  </a:lnTo>
                  <a:close/>
                  <a:moveTo>
                    <a:pt x="279400" y="5080"/>
                  </a:moveTo>
                  <a:lnTo>
                    <a:pt x="292100" y="5080"/>
                  </a:lnTo>
                  <a:lnTo>
                    <a:pt x="279400" y="5080"/>
                  </a:lnTo>
                  <a:close/>
                  <a:moveTo>
                    <a:pt x="304800" y="5080"/>
                  </a:moveTo>
                  <a:lnTo>
                    <a:pt x="317500" y="5080"/>
                  </a:lnTo>
                  <a:lnTo>
                    <a:pt x="304800" y="5080"/>
                  </a:lnTo>
                  <a:close/>
                  <a:moveTo>
                    <a:pt x="330200" y="5080"/>
                  </a:moveTo>
                  <a:lnTo>
                    <a:pt x="342900" y="5080"/>
                  </a:lnTo>
                  <a:lnTo>
                    <a:pt x="330200" y="5080"/>
                  </a:lnTo>
                  <a:close/>
                  <a:moveTo>
                    <a:pt x="355600" y="5080"/>
                  </a:moveTo>
                  <a:lnTo>
                    <a:pt x="368300" y="5080"/>
                  </a:lnTo>
                  <a:lnTo>
                    <a:pt x="355600" y="5080"/>
                  </a:lnTo>
                  <a:close/>
                  <a:moveTo>
                    <a:pt x="381000" y="5080"/>
                  </a:moveTo>
                  <a:lnTo>
                    <a:pt x="393700" y="5080"/>
                  </a:lnTo>
                  <a:lnTo>
                    <a:pt x="381000" y="5080"/>
                  </a:lnTo>
                  <a:close/>
                  <a:moveTo>
                    <a:pt x="406400" y="5080"/>
                  </a:moveTo>
                  <a:lnTo>
                    <a:pt x="419100" y="5080"/>
                  </a:lnTo>
                  <a:lnTo>
                    <a:pt x="406400" y="5080"/>
                  </a:lnTo>
                  <a:close/>
                  <a:moveTo>
                    <a:pt x="431800" y="5080"/>
                  </a:moveTo>
                  <a:lnTo>
                    <a:pt x="444500" y="5080"/>
                  </a:lnTo>
                  <a:lnTo>
                    <a:pt x="431800" y="5080"/>
                  </a:lnTo>
                  <a:close/>
                  <a:moveTo>
                    <a:pt x="457200" y="5080"/>
                  </a:moveTo>
                  <a:lnTo>
                    <a:pt x="469900" y="5080"/>
                  </a:lnTo>
                  <a:lnTo>
                    <a:pt x="457200" y="5080"/>
                  </a:lnTo>
                  <a:close/>
                  <a:moveTo>
                    <a:pt x="482600" y="5080"/>
                  </a:moveTo>
                  <a:lnTo>
                    <a:pt x="495300" y="5080"/>
                  </a:lnTo>
                  <a:lnTo>
                    <a:pt x="482600" y="5080"/>
                  </a:lnTo>
                  <a:close/>
                  <a:moveTo>
                    <a:pt x="508000" y="5080"/>
                  </a:moveTo>
                  <a:lnTo>
                    <a:pt x="520700" y="5080"/>
                  </a:lnTo>
                  <a:lnTo>
                    <a:pt x="508000" y="5080"/>
                  </a:lnTo>
                  <a:close/>
                  <a:moveTo>
                    <a:pt x="533400" y="5080"/>
                  </a:moveTo>
                  <a:lnTo>
                    <a:pt x="546100" y="5080"/>
                  </a:lnTo>
                  <a:lnTo>
                    <a:pt x="533400" y="5080"/>
                  </a:lnTo>
                  <a:close/>
                  <a:moveTo>
                    <a:pt x="558800" y="5080"/>
                  </a:moveTo>
                  <a:lnTo>
                    <a:pt x="571500" y="5080"/>
                  </a:lnTo>
                  <a:lnTo>
                    <a:pt x="558800" y="5080"/>
                  </a:lnTo>
                  <a:close/>
                  <a:moveTo>
                    <a:pt x="584200" y="5080"/>
                  </a:moveTo>
                  <a:lnTo>
                    <a:pt x="596900" y="5080"/>
                  </a:lnTo>
                  <a:lnTo>
                    <a:pt x="584200" y="5080"/>
                  </a:lnTo>
                  <a:close/>
                  <a:moveTo>
                    <a:pt x="609600" y="5080"/>
                  </a:moveTo>
                  <a:lnTo>
                    <a:pt x="622300" y="5080"/>
                  </a:lnTo>
                  <a:lnTo>
                    <a:pt x="609600" y="5080"/>
                  </a:lnTo>
                  <a:close/>
                  <a:moveTo>
                    <a:pt x="635000" y="5080"/>
                  </a:moveTo>
                  <a:lnTo>
                    <a:pt x="647700" y="5080"/>
                  </a:lnTo>
                  <a:lnTo>
                    <a:pt x="635000" y="5080"/>
                  </a:lnTo>
                  <a:close/>
                  <a:moveTo>
                    <a:pt x="660400" y="5080"/>
                  </a:moveTo>
                  <a:lnTo>
                    <a:pt x="673100" y="5080"/>
                  </a:lnTo>
                  <a:lnTo>
                    <a:pt x="660400" y="5080"/>
                  </a:lnTo>
                  <a:close/>
                  <a:moveTo>
                    <a:pt x="685800" y="5080"/>
                  </a:moveTo>
                  <a:lnTo>
                    <a:pt x="698500" y="5080"/>
                  </a:lnTo>
                  <a:lnTo>
                    <a:pt x="685800" y="5080"/>
                  </a:lnTo>
                  <a:close/>
                  <a:moveTo>
                    <a:pt x="711200" y="5080"/>
                  </a:moveTo>
                  <a:lnTo>
                    <a:pt x="723900" y="5080"/>
                  </a:lnTo>
                  <a:lnTo>
                    <a:pt x="711200" y="5080"/>
                  </a:lnTo>
                  <a:close/>
                  <a:moveTo>
                    <a:pt x="736600" y="5080"/>
                  </a:moveTo>
                  <a:lnTo>
                    <a:pt x="749300" y="5080"/>
                  </a:lnTo>
                  <a:lnTo>
                    <a:pt x="736600" y="5080"/>
                  </a:lnTo>
                  <a:close/>
                  <a:moveTo>
                    <a:pt x="762000" y="5080"/>
                  </a:moveTo>
                  <a:lnTo>
                    <a:pt x="774700" y="5080"/>
                  </a:lnTo>
                  <a:lnTo>
                    <a:pt x="762000" y="5080"/>
                  </a:lnTo>
                  <a:close/>
                  <a:moveTo>
                    <a:pt x="787400" y="5080"/>
                  </a:moveTo>
                  <a:lnTo>
                    <a:pt x="800100" y="5080"/>
                  </a:lnTo>
                  <a:lnTo>
                    <a:pt x="787400" y="5080"/>
                  </a:lnTo>
                  <a:close/>
                  <a:moveTo>
                    <a:pt x="812800" y="5080"/>
                  </a:moveTo>
                  <a:lnTo>
                    <a:pt x="825500" y="5080"/>
                  </a:lnTo>
                  <a:lnTo>
                    <a:pt x="812800" y="5080"/>
                  </a:lnTo>
                  <a:close/>
                  <a:moveTo>
                    <a:pt x="838200" y="5080"/>
                  </a:moveTo>
                  <a:lnTo>
                    <a:pt x="850900" y="5080"/>
                  </a:lnTo>
                  <a:lnTo>
                    <a:pt x="838200" y="5080"/>
                  </a:lnTo>
                  <a:close/>
                  <a:moveTo>
                    <a:pt x="863600" y="5080"/>
                  </a:moveTo>
                  <a:lnTo>
                    <a:pt x="876300" y="5080"/>
                  </a:lnTo>
                  <a:lnTo>
                    <a:pt x="863600" y="5080"/>
                  </a:lnTo>
                  <a:close/>
                  <a:moveTo>
                    <a:pt x="889000" y="5080"/>
                  </a:moveTo>
                  <a:lnTo>
                    <a:pt x="901700" y="5080"/>
                  </a:lnTo>
                  <a:lnTo>
                    <a:pt x="889000" y="5080"/>
                  </a:lnTo>
                  <a:close/>
                  <a:moveTo>
                    <a:pt x="914400" y="5080"/>
                  </a:moveTo>
                  <a:lnTo>
                    <a:pt x="927100" y="5080"/>
                  </a:lnTo>
                  <a:lnTo>
                    <a:pt x="914400" y="5080"/>
                  </a:lnTo>
                  <a:close/>
                  <a:moveTo>
                    <a:pt x="939800" y="5080"/>
                  </a:moveTo>
                  <a:lnTo>
                    <a:pt x="952500" y="5080"/>
                  </a:lnTo>
                  <a:lnTo>
                    <a:pt x="939800" y="5080"/>
                  </a:lnTo>
                  <a:close/>
                  <a:moveTo>
                    <a:pt x="965200" y="5080"/>
                  </a:moveTo>
                  <a:lnTo>
                    <a:pt x="977900" y="5080"/>
                  </a:lnTo>
                  <a:lnTo>
                    <a:pt x="965200" y="5080"/>
                  </a:lnTo>
                  <a:close/>
                  <a:moveTo>
                    <a:pt x="990600" y="5080"/>
                  </a:moveTo>
                  <a:lnTo>
                    <a:pt x="1003300" y="5080"/>
                  </a:lnTo>
                  <a:lnTo>
                    <a:pt x="990600" y="5080"/>
                  </a:lnTo>
                  <a:close/>
                  <a:moveTo>
                    <a:pt x="1016000" y="5080"/>
                  </a:moveTo>
                  <a:lnTo>
                    <a:pt x="1028700" y="5080"/>
                  </a:lnTo>
                  <a:lnTo>
                    <a:pt x="1016000" y="5080"/>
                  </a:lnTo>
                  <a:close/>
                  <a:moveTo>
                    <a:pt x="1041400" y="5080"/>
                  </a:moveTo>
                  <a:lnTo>
                    <a:pt x="1054100" y="5080"/>
                  </a:lnTo>
                  <a:lnTo>
                    <a:pt x="1041400" y="5080"/>
                  </a:lnTo>
                  <a:close/>
                  <a:moveTo>
                    <a:pt x="1066800" y="5080"/>
                  </a:moveTo>
                  <a:lnTo>
                    <a:pt x="1079500" y="5080"/>
                  </a:lnTo>
                  <a:lnTo>
                    <a:pt x="1066800" y="5080"/>
                  </a:lnTo>
                  <a:close/>
                  <a:moveTo>
                    <a:pt x="1092200" y="5080"/>
                  </a:moveTo>
                  <a:lnTo>
                    <a:pt x="1104900" y="5080"/>
                  </a:lnTo>
                  <a:lnTo>
                    <a:pt x="1092200" y="5080"/>
                  </a:lnTo>
                  <a:close/>
                  <a:moveTo>
                    <a:pt x="1117600" y="5080"/>
                  </a:moveTo>
                  <a:lnTo>
                    <a:pt x="1130300" y="5080"/>
                  </a:lnTo>
                  <a:lnTo>
                    <a:pt x="1117600" y="5080"/>
                  </a:lnTo>
                  <a:close/>
                  <a:moveTo>
                    <a:pt x="1143000" y="5080"/>
                  </a:moveTo>
                  <a:lnTo>
                    <a:pt x="1155700" y="5080"/>
                  </a:lnTo>
                  <a:lnTo>
                    <a:pt x="1143000" y="5080"/>
                  </a:lnTo>
                  <a:close/>
                  <a:moveTo>
                    <a:pt x="1168400" y="5080"/>
                  </a:moveTo>
                  <a:lnTo>
                    <a:pt x="1181100" y="5080"/>
                  </a:lnTo>
                  <a:lnTo>
                    <a:pt x="1168400" y="5080"/>
                  </a:lnTo>
                  <a:close/>
                  <a:moveTo>
                    <a:pt x="1193800" y="5080"/>
                  </a:moveTo>
                  <a:lnTo>
                    <a:pt x="1206500" y="5080"/>
                  </a:lnTo>
                  <a:lnTo>
                    <a:pt x="1193800" y="5080"/>
                  </a:lnTo>
                  <a:close/>
                  <a:moveTo>
                    <a:pt x="1219200" y="5080"/>
                  </a:moveTo>
                  <a:lnTo>
                    <a:pt x="1231900" y="5080"/>
                  </a:lnTo>
                  <a:lnTo>
                    <a:pt x="1219200" y="5080"/>
                  </a:lnTo>
                  <a:close/>
                  <a:moveTo>
                    <a:pt x="1244600" y="5080"/>
                  </a:moveTo>
                  <a:lnTo>
                    <a:pt x="1257300" y="5080"/>
                  </a:lnTo>
                  <a:lnTo>
                    <a:pt x="1244600" y="5080"/>
                  </a:lnTo>
                  <a:close/>
                  <a:moveTo>
                    <a:pt x="1270000" y="5080"/>
                  </a:moveTo>
                  <a:lnTo>
                    <a:pt x="1282700" y="5080"/>
                  </a:lnTo>
                  <a:lnTo>
                    <a:pt x="1270000" y="5080"/>
                  </a:lnTo>
                  <a:close/>
                  <a:moveTo>
                    <a:pt x="1295400" y="5080"/>
                  </a:moveTo>
                  <a:lnTo>
                    <a:pt x="1308100" y="5080"/>
                  </a:lnTo>
                  <a:lnTo>
                    <a:pt x="1295400" y="5080"/>
                  </a:lnTo>
                  <a:close/>
                  <a:moveTo>
                    <a:pt x="1320800" y="5080"/>
                  </a:moveTo>
                  <a:lnTo>
                    <a:pt x="1333500" y="5080"/>
                  </a:lnTo>
                  <a:lnTo>
                    <a:pt x="1320800" y="5080"/>
                  </a:lnTo>
                  <a:close/>
                  <a:moveTo>
                    <a:pt x="1346200" y="5080"/>
                  </a:moveTo>
                  <a:lnTo>
                    <a:pt x="1358900" y="5080"/>
                  </a:lnTo>
                  <a:lnTo>
                    <a:pt x="1346200" y="5080"/>
                  </a:lnTo>
                  <a:close/>
                  <a:moveTo>
                    <a:pt x="1371600" y="5080"/>
                  </a:moveTo>
                  <a:lnTo>
                    <a:pt x="1384300" y="5080"/>
                  </a:lnTo>
                  <a:lnTo>
                    <a:pt x="1371600" y="5080"/>
                  </a:lnTo>
                  <a:close/>
                  <a:moveTo>
                    <a:pt x="1397000" y="5080"/>
                  </a:moveTo>
                  <a:lnTo>
                    <a:pt x="1409700" y="5080"/>
                  </a:lnTo>
                  <a:lnTo>
                    <a:pt x="1397000" y="5080"/>
                  </a:lnTo>
                  <a:close/>
                  <a:moveTo>
                    <a:pt x="1422400" y="5080"/>
                  </a:moveTo>
                  <a:lnTo>
                    <a:pt x="1435100" y="5080"/>
                  </a:lnTo>
                  <a:lnTo>
                    <a:pt x="1422400" y="5080"/>
                  </a:lnTo>
                  <a:close/>
                  <a:moveTo>
                    <a:pt x="1447800" y="5080"/>
                  </a:moveTo>
                  <a:lnTo>
                    <a:pt x="1460500" y="5080"/>
                  </a:lnTo>
                  <a:lnTo>
                    <a:pt x="1447800" y="5080"/>
                  </a:lnTo>
                  <a:close/>
                  <a:moveTo>
                    <a:pt x="1473200" y="5080"/>
                  </a:moveTo>
                  <a:lnTo>
                    <a:pt x="1485900" y="5080"/>
                  </a:lnTo>
                  <a:lnTo>
                    <a:pt x="1473200" y="5080"/>
                  </a:lnTo>
                  <a:close/>
                  <a:moveTo>
                    <a:pt x="1498600" y="5080"/>
                  </a:moveTo>
                  <a:lnTo>
                    <a:pt x="1511300" y="5080"/>
                  </a:lnTo>
                  <a:lnTo>
                    <a:pt x="1498600" y="5080"/>
                  </a:lnTo>
                  <a:close/>
                  <a:moveTo>
                    <a:pt x="1524000" y="5080"/>
                  </a:moveTo>
                  <a:lnTo>
                    <a:pt x="1536700" y="5080"/>
                  </a:lnTo>
                  <a:lnTo>
                    <a:pt x="1524000" y="5080"/>
                  </a:lnTo>
                  <a:close/>
                  <a:moveTo>
                    <a:pt x="1549400" y="5080"/>
                  </a:moveTo>
                  <a:lnTo>
                    <a:pt x="1562100" y="5080"/>
                  </a:lnTo>
                  <a:lnTo>
                    <a:pt x="1549400" y="5080"/>
                  </a:lnTo>
                  <a:close/>
                  <a:moveTo>
                    <a:pt x="1574800" y="5080"/>
                  </a:moveTo>
                  <a:lnTo>
                    <a:pt x="1587500" y="5080"/>
                  </a:lnTo>
                  <a:lnTo>
                    <a:pt x="1574800" y="5080"/>
                  </a:lnTo>
                  <a:close/>
                  <a:moveTo>
                    <a:pt x="1600200" y="5080"/>
                  </a:moveTo>
                  <a:lnTo>
                    <a:pt x="1612900" y="5080"/>
                  </a:lnTo>
                  <a:lnTo>
                    <a:pt x="1600200" y="5080"/>
                  </a:lnTo>
                  <a:close/>
                  <a:moveTo>
                    <a:pt x="1625600" y="5080"/>
                  </a:moveTo>
                  <a:lnTo>
                    <a:pt x="1638300" y="5080"/>
                  </a:lnTo>
                  <a:lnTo>
                    <a:pt x="1625600" y="5080"/>
                  </a:lnTo>
                  <a:close/>
                  <a:moveTo>
                    <a:pt x="1651000" y="5080"/>
                  </a:moveTo>
                  <a:lnTo>
                    <a:pt x="1663700" y="5080"/>
                  </a:lnTo>
                  <a:lnTo>
                    <a:pt x="1651000" y="5080"/>
                  </a:lnTo>
                  <a:close/>
                  <a:moveTo>
                    <a:pt x="1676400" y="5080"/>
                  </a:moveTo>
                  <a:lnTo>
                    <a:pt x="1689100" y="5080"/>
                  </a:lnTo>
                  <a:lnTo>
                    <a:pt x="1676400" y="5080"/>
                  </a:lnTo>
                  <a:close/>
                  <a:moveTo>
                    <a:pt x="1701800" y="5080"/>
                  </a:moveTo>
                  <a:lnTo>
                    <a:pt x="1714500" y="5080"/>
                  </a:lnTo>
                  <a:lnTo>
                    <a:pt x="1701800" y="5080"/>
                  </a:lnTo>
                  <a:close/>
                  <a:moveTo>
                    <a:pt x="1727200" y="5080"/>
                  </a:moveTo>
                  <a:lnTo>
                    <a:pt x="1739900" y="5080"/>
                  </a:lnTo>
                  <a:lnTo>
                    <a:pt x="1727200" y="5080"/>
                  </a:lnTo>
                  <a:close/>
                  <a:moveTo>
                    <a:pt x="1752600" y="5080"/>
                  </a:moveTo>
                  <a:lnTo>
                    <a:pt x="1765300" y="5080"/>
                  </a:lnTo>
                  <a:lnTo>
                    <a:pt x="1752600" y="5080"/>
                  </a:lnTo>
                  <a:close/>
                  <a:moveTo>
                    <a:pt x="1778000" y="5080"/>
                  </a:moveTo>
                  <a:lnTo>
                    <a:pt x="1790700" y="5080"/>
                  </a:lnTo>
                  <a:lnTo>
                    <a:pt x="1778000" y="5080"/>
                  </a:lnTo>
                  <a:close/>
                  <a:moveTo>
                    <a:pt x="1803400" y="5080"/>
                  </a:moveTo>
                  <a:lnTo>
                    <a:pt x="1816100" y="5080"/>
                  </a:lnTo>
                  <a:lnTo>
                    <a:pt x="1803400" y="5080"/>
                  </a:lnTo>
                  <a:close/>
                  <a:moveTo>
                    <a:pt x="1828800" y="5080"/>
                  </a:moveTo>
                  <a:lnTo>
                    <a:pt x="1841500" y="5080"/>
                  </a:lnTo>
                  <a:lnTo>
                    <a:pt x="1828800" y="5080"/>
                  </a:lnTo>
                  <a:close/>
                  <a:moveTo>
                    <a:pt x="1854200" y="5080"/>
                  </a:moveTo>
                  <a:lnTo>
                    <a:pt x="1866900" y="5080"/>
                  </a:lnTo>
                  <a:lnTo>
                    <a:pt x="1854200" y="5080"/>
                  </a:lnTo>
                  <a:close/>
                  <a:moveTo>
                    <a:pt x="1879600" y="5080"/>
                  </a:moveTo>
                  <a:lnTo>
                    <a:pt x="1892300" y="5080"/>
                  </a:lnTo>
                  <a:lnTo>
                    <a:pt x="1879600" y="5080"/>
                  </a:lnTo>
                  <a:close/>
                  <a:moveTo>
                    <a:pt x="1905000" y="5080"/>
                  </a:moveTo>
                  <a:lnTo>
                    <a:pt x="1917700" y="5080"/>
                  </a:lnTo>
                  <a:lnTo>
                    <a:pt x="1905000" y="5080"/>
                  </a:lnTo>
                  <a:close/>
                  <a:moveTo>
                    <a:pt x="1930400" y="5080"/>
                  </a:moveTo>
                  <a:lnTo>
                    <a:pt x="1943100" y="5080"/>
                  </a:lnTo>
                  <a:lnTo>
                    <a:pt x="1930400" y="5080"/>
                  </a:lnTo>
                  <a:close/>
                  <a:moveTo>
                    <a:pt x="1955800" y="5080"/>
                  </a:moveTo>
                  <a:lnTo>
                    <a:pt x="1968500" y="5080"/>
                  </a:lnTo>
                  <a:lnTo>
                    <a:pt x="1955800" y="5080"/>
                  </a:lnTo>
                  <a:close/>
                  <a:moveTo>
                    <a:pt x="1981200" y="5080"/>
                  </a:moveTo>
                  <a:lnTo>
                    <a:pt x="1993900" y="5080"/>
                  </a:lnTo>
                  <a:lnTo>
                    <a:pt x="1981200" y="5080"/>
                  </a:lnTo>
                  <a:close/>
                  <a:moveTo>
                    <a:pt x="2006600" y="5080"/>
                  </a:moveTo>
                  <a:lnTo>
                    <a:pt x="2019300" y="5080"/>
                  </a:lnTo>
                  <a:lnTo>
                    <a:pt x="2006600" y="5080"/>
                  </a:lnTo>
                  <a:close/>
                  <a:moveTo>
                    <a:pt x="2032000" y="5080"/>
                  </a:moveTo>
                  <a:lnTo>
                    <a:pt x="2044700" y="5080"/>
                  </a:lnTo>
                  <a:lnTo>
                    <a:pt x="2032000" y="5080"/>
                  </a:lnTo>
                  <a:close/>
                  <a:moveTo>
                    <a:pt x="2057400" y="5080"/>
                  </a:moveTo>
                  <a:lnTo>
                    <a:pt x="2070100" y="5080"/>
                  </a:lnTo>
                  <a:lnTo>
                    <a:pt x="2057400" y="5080"/>
                  </a:lnTo>
                  <a:close/>
                  <a:moveTo>
                    <a:pt x="2082800" y="5080"/>
                  </a:moveTo>
                  <a:lnTo>
                    <a:pt x="2095500" y="5080"/>
                  </a:lnTo>
                  <a:lnTo>
                    <a:pt x="2082800" y="5080"/>
                  </a:lnTo>
                  <a:close/>
                  <a:moveTo>
                    <a:pt x="2108200" y="5080"/>
                  </a:moveTo>
                  <a:lnTo>
                    <a:pt x="2120900" y="5080"/>
                  </a:lnTo>
                  <a:lnTo>
                    <a:pt x="2108200" y="5080"/>
                  </a:lnTo>
                  <a:close/>
                  <a:moveTo>
                    <a:pt x="2133600" y="5080"/>
                  </a:moveTo>
                  <a:lnTo>
                    <a:pt x="2146300" y="5080"/>
                  </a:lnTo>
                  <a:lnTo>
                    <a:pt x="2133600" y="5080"/>
                  </a:lnTo>
                  <a:close/>
                  <a:moveTo>
                    <a:pt x="2159000" y="5080"/>
                  </a:moveTo>
                  <a:lnTo>
                    <a:pt x="2171700" y="5080"/>
                  </a:lnTo>
                  <a:lnTo>
                    <a:pt x="2159000" y="5080"/>
                  </a:lnTo>
                  <a:close/>
                  <a:moveTo>
                    <a:pt x="2184400" y="5080"/>
                  </a:moveTo>
                  <a:lnTo>
                    <a:pt x="2197100" y="5080"/>
                  </a:lnTo>
                  <a:lnTo>
                    <a:pt x="2184400" y="5080"/>
                  </a:lnTo>
                  <a:close/>
                  <a:moveTo>
                    <a:pt x="2209800" y="5080"/>
                  </a:moveTo>
                  <a:lnTo>
                    <a:pt x="2222500" y="5080"/>
                  </a:lnTo>
                  <a:lnTo>
                    <a:pt x="2209800" y="5080"/>
                  </a:lnTo>
                  <a:close/>
                  <a:moveTo>
                    <a:pt x="2235200" y="5080"/>
                  </a:moveTo>
                  <a:lnTo>
                    <a:pt x="2247900" y="5080"/>
                  </a:lnTo>
                  <a:lnTo>
                    <a:pt x="2235200" y="5080"/>
                  </a:lnTo>
                  <a:close/>
                  <a:moveTo>
                    <a:pt x="2260600" y="5080"/>
                  </a:moveTo>
                  <a:lnTo>
                    <a:pt x="2273300" y="5080"/>
                  </a:lnTo>
                  <a:lnTo>
                    <a:pt x="2260600" y="5080"/>
                  </a:lnTo>
                  <a:close/>
                  <a:moveTo>
                    <a:pt x="2286000" y="5080"/>
                  </a:moveTo>
                  <a:lnTo>
                    <a:pt x="2298700" y="5080"/>
                  </a:lnTo>
                  <a:lnTo>
                    <a:pt x="2286000" y="5080"/>
                  </a:lnTo>
                  <a:close/>
                  <a:moveTo>
                    <a:pt x="2311400" y="5080"/>
                  </a:moveTo>
                  <a:lnTo>
                    <a:pt x="2324100" y="5080"/>
                  </a:lnTo>
                  <a:lnTo>
                    <a:pt x="2311400" y="5080"/>
                  </a:lnTo>
                  <a:close/>
                  <a:moveTo>
                    <a:pt x="2336800" y="5080"/>
                  </a:moveTo>
                  <a:lnTo>
                    <a:pt x="2349500" y="5080"/>
                  </a:lnTo>
                  <a:lnTo>
                    <a:pt x="2336800" y="5080"/>
                  </a:lnTo>
                  <a:close/>
                  <a:moveTo>
                    <a:pt x="2362200" y="5080"/>
                  </a:moveTo>
                  <a:lnTo>
                    <a:pt x="2374900" y="5080"/>
                  </a:lnTo>
                  <a:lnTo>
                    <a:pt x="2362200" y="5080"/>
                  </a:lnTo>
                  <a:close/>
                  <a:moveTo>
                    <a:pt x="2387600" y="5080"/>
                  </a:moveTo>
                  <a:lnTo>
                    <a:pt x="2400300" y="5080"/>
                  </a:lnTo>
                  <a:lnTo>
                    <a:pt x="2387600" y="5080"/>
                  </a:lnTo>
                  <a:close/>
                  <a:moveTo>
                    <a:pt x="2413000" y="5080"/>
                  </a:moveTo>
                  <a:lnTo>
                    <a:pt x="2425700" y="5080"/>
                  </a:lnTo>
                  <a:lnTo>
                    <a:pt x="2413000" y="5080"/>
                  </a:lnTo>
                  <a:close/>
                  <a:moveTo>
                    <a:pt x="2438400" y="5080"/>
                  </a:moveTo>
                  <a:lnTo>
                    <a:pt x="2451100" y="5080"/>
                  </a:lnTo>
                  <a:lnTo>
                    <a:pt x="2438400" y="5080"/>
                  </a:lnTo>
                  <a:close/>
                  <a:moveTo>
                    <a:pt x="2463800" y="5080"/>
                  </a:moveTo>
                  <a:lnTo>
                    <a:pt x="2476500" y="5080"/>
                  </a:lnTo>
                  <a:lnTo>
                    <a:pt x="2463800" y="5080"/>
                  </a:lnTo>
                  <a:close/>
                  <a:moveTo>
                    <a:pt x="2489200" y="5080"/>
                  </a:moveTo>
                  <a:lnTo>
                    <a:pt x="2501900" y="5080"/>
                  </a:lnTo>
                  <a:lnTo>
                    <a:pt x="2489200" y="5080"/>
                  </a:lnTo>
                  <a:close/>
                  <a:moveTo>
                    <a:pt x="2514600" y="5080"/>
                  </a:moveTo>
                  <a:lnTo>
                    <a:pt x="2527300" y="5080"/>
                  </a:lnTo>
                  <a:lnTo>
                    <a:pt x="2514600" y="5080"/>
                  </a:lnTo>
                  <a:close/>
                  <a:moveTo>
                    <a:pt x="2540000" y="5080"/>
                  </a:moveTo>
                  <a:lnTo>
                    <a:pt x="2552700" y="5080"/>
                  </a:lnTo>
                  <a:lnTo>
                    <a:pt x="2540000" y="5080"/>
                  </a:lnTo>
                  <a:close/>
                  <a:moveTo>
                    <a:pt x="2565400" y="5080"/>
                  </a:moveTo>
                  <a:lnTo>
                    <a:pt x="2578100" y="5080"/>
                  </a:lnTo>
                  <a:lnTo>
                    <a:pt x="2565400" y="5080"/>
                  </a:lnTo>
                  <a:close/>
                  <a:moveTo>
                    <a:pt x="2590800" y="5080"/>
                  </a:moveTo>
                  <a:lnTo>
                    <a:pt x="2603500" y="5080"/>
                  </a:lnTo>
                  <a:lnTo>
                    <a:pt x="2590800" y="5080"/>
                  </a:lnTo>
                  <a:close/>
                  <a:moveTo>
                    <a:pt x="2616200" y="5080"/>
                  </a:moveTo>
                  <a:lnTo>
                    <a:pt x="2628900" y="5080"/>
                  </a:lnTo>
                  <a:lnTo>
                    <a:pt x="2616200" y="5080"/>
                  </a:lnTo>
                  <a:close/>
                  <a:moveTo>
                    <a:pt x="2641600" y="5080"/>
                  </a:moveTo>
                  <a:lnTo>
                    <a:pt x="2654300" y="5080"/>
                  </a:lnTo>
                  <a:lnTo>
                    <a:pt x="2641600" y="5080"/>
                  </a:lnTo>
                  <a:close/>
                  <a:moveTo>
                    <a:pt x="2667000" y="5080"/>
                  </a:moveTo>
                  <a:lnTo>
                    <a:pt x="2679700" y="5080"/>
                  </a:lnTo>
                  <a:lnTo>
                    <a:pt x="2667000" y="5080"/>
                  </a:lnTo>
                  <a:close/>
                  <a:moveTo>
                    <a:pt x="2692400" y="5080"/>
                  </a:moveTo>
                  <a:lnTo>
                    <a:pt x="2705100" y="5080"/>
                  </a:lnTo>
                  <a:lnTo>
                    <a:pt x="2692400" y="5080"/>
                  </a:lnTo>
                  <a:close/>
                  <a:moveTo>
                    <a:pt x="2717800" y="5080"/>
                  </a:moveTo>
                  <a:lnTo>
                    <a:pt x="2730500" y="5080"/>
                  </a:lnTo>
                  <a:lnTo>
                    <a:pt x="2717800" y="5080"/>
                  </a:lnTo>
                  <a:close/>
                  <a:moveTo>
                    <a:pt x="2743200" y="5080"/>
                  </a:moveTo>
                  <a:lnTo>
                    <a:pt x="2755900" y="5080"/>
                  </a:lnTo>
                  <a:lnTo>
                    <a:pt x="2743200" y="5080"/>
                  </a:lnTo>
                  <a:close/>
                  <a:moveTo>
                    <a:pt x="2768600" y="5080"/>
                  </a:moveTo>
                  <a:lnTo>
                    <a:pt x="2781300" y="5080"/>
                  </a:lnTo>
                  <a:lnTo>
                    <a:pt x="2768600" y="5080"/>
                  </a:lnTo>
                  <a:close/>
                  <a:moveTo>
                    <a:pt x="2794000" y="5080"/>
                  </a:moveTo>
                  <a:lnTo>
                    <a:pt x="2806700" y="5080"/>
                  </a:lnTo>
                  <a:lnTo>
                    <a:pt x="2794000" y="5080"/>
                  </a:lnTo>
                  <a:close/>
                  <a:moveTo>
                    <a:pt x="2819400" y="5080"/>
                  </a:moveTo>
                  <a:lnTo>
                    <a:pt x="2832100" y="5080"/>
                  </a:lnTo>
                  <a:lnTo>
                    <a:pt x="2819400" y="5080"/>
                  </a:lnTo>
                  <a:close/>
                  <a:moveTo>
                    <a:pt x="2844800" y="5080"/>
                  </a:moveTo>
                  <a:lnTo>
                    <a:pt x="2857500" y="5080"/>
                  </a:lnTo>
                  <a:lnTo>
                    <a:pt x="2844800" y="5080"/>
                  </a:lnTo>
                  <a:close/>
                  <a:moveTo>
                    <a:pt x="2870200" y="5080"/>
                  </a:moveTo>
                  <a:lnTo>
                    <a:pt x="2882900" y="5080"/>
                  </a:lnTo>
                  <a:lnTo>
                    <a:pt x="2870200" y="5080"/>
                  </a:lnTo>
                  <a:close/>
                  <a:moveTo>
                    <a:pt x="2895600" y="5080"/>
                  </a:moveTo>
                  <a:lnTo>
                    <a:pt x="2908300" y="5080"/>
                  </a:lnTo>
                  <a:lnTo>
                    <a:pt x="2895600" y="5080"/>
                  </a:lnTo>
                  <a:close/>
                  <a:moveTo>
                    <a:pt x="2921000" y="5080"/>
                  </a:moveTo>
                  <a:lnTo>
                    <a:pt x="2933700" y="5080"/>
                  </a:lnTo>
                  <a:lnTo>
                    <a:pt x="2921000" y="5080"/>
                  </a:lnTo>
                  <a:close/>
                  <a:moveTo>
                    <a:pt x="2946400" y="5080"/>
                  </a:moveTo>
                  <a:lnTo>
                    <a:pt x="2959100" y="5080"/>
                  </a:lnTo>
                  <a:lnTo>
                    <a:pt x="2946400" y="5080"/>
                  </a:lnTo>
                  <a:close/>
                  <a:moveTo>
                    <a:pt x="2971800" y="5080"/>
                  </a:moveTo>
                  <a:lnTo>
                    <a:pt x="2984500" y="5080"/>
                  </a:lnTo>
                  <a:lnTo>
                    <a:pt x="2971800" y="5080"/>
                  </a:lnTo>
                  <a:close/>
                  <a:moveTo>
                    <a:pt x="2997200" y="5080"/>
                  </a:moveTo>
                  <a:lnTo>
                    <a:pt x="3009900" y="5080"/>
                  </a:lnTo>
                  <a:lnTo>
                    <a:pt x="2997200" y="5080"/>
                  </a:lnTo>
                  <a:close/>
                  <a:moveTo>
                    <a:pt x="3022600" y="5080"/>
                  </a:moveTo>
                  <a:lnTo>
                    <a:pt x="3035300" y="5080"/>
                  </a:lnTo>
                  <a:lnTo>
                    <a:pt x="3022600" y="5080"/>
                  </a:lnTo>
                  <a:close/>
                  <a:moveTo>
                    <a:pt x="3048000" y="5080"/>
                  </a:moveTo>
                  <a:lnTo>
                    <a:pt x="3060700" y="5080"/>
                  </a:lnTo>
                  <a:lnTo>
                    <a:pt x="3048000" y="5080"/>
                  </a:lnTo>
                  <a:close/>
                  <a:moveTo>
                    <a:pt x="3073400" y="5080"/>
                  </a:moveTo>
                  <a:lnTo>
                    <a:pt x="3086100" y="5080"/>
                  </a:lnTo>
                  <a:lnTo>
                    <a:pt x="3073400" y="5080"/>
                  </a:lnTo>
                  <a:close/>
                  <a:moveTo>
                    <a:pt x="3098800" y="5080"/>
                  </a:moveTo>
                  <a:lnTo>
                    <a:pt x="3111500" y="5080"/>
                  </a:lnTo>
                  <a:lnTo>
                    <a:pt x="3098800" y="5080"/>
                  </a:lnTo>
                  <a:close/>
                  <a:moveTo>
                    <a:pt x="3124200" y="5080"/>
                  </a:moveTo>
                  <a:lnTo>
                    <a:pt x="3136900" y="5080"/>
                  </a:lnTo>
                  <a:lnTo>
                    <a:pt x="3124200" y="5080"/>
                  </a:lnTo>
                  <a:close/>
                  <a:moveTo>
                    <a:pt x="3149600" y="5080"/>
                  </a:moveTo>
                  <a:lnTo>
                    <a:pt x="3162300" y="5080"/>
                  </a:lnTo>
                  <a:lnTo>
                    <a:pt x="3149600" y="5080"/>
                  </a:lnTo>
                  <a:close/>
                  <a:moveTo>
                    <a:pt x="3175000" y="5080"/>
                  </a:moveTo>
                  <a:lnTo>
                    <a:pt x="3187700" y="5080"/>
                  </a:lnTo>
                  <a:lnTo>
                    <a:pt x="3175000" y="5080"/>
                  </a:lnTo>
                  <a:close/>
                  <a:moveTo>
                    <a:pt x="3200400" y="5080"/>
                  </a:moveTo>
                  <a:lnTo>
                    <a:pt x="3213100" y="5080"/>
                  </a:lnTo>
                  <a:lnTo>
                    <a:pt x="3200400" y="5080"/>
                  </a:lnTo>
                  <a:close/>
                  <a:moveTo>
                    <a:pt x="3225800" y="5080"/>
                  </a:moveTo>
                  <a:lnTo>
                    <a:pt x="3238500" y="5080"/>
                  </a:lnTo>
                  <a:lnTo>
                    <a:pt x="3225800" y="5080"/>
                  </a:lnTo>
                  <a:close/>
                  <a:moveTo>
                    <a:pt x="3251200" y="5080"/>
                  </a:moveTo>
                  <a:lnTo>
                    <a:pt x="3263900" y="5080"/>
                  </a:lnTo>
                  <a:lnTo>
                    <a:pt x="3251200" y="5080"/>
                  </a:lnTo>
                  <a:close/>
                  <a:moveTo>
                    <a:pt x="3276600" y="5080"/>
                  </a:moveTo>
                  <a:lnTo>
                    <a:pt x="3289300" y="5080"/>
                  </a:lnTo>
                  <a:lnTo>
                    <a:pt x="3276600" y="5080"/>
                  </a:lnTo>
                  <a:close/>
                  <a:moveTo>
                    <a:pt x="3302000" y="5080"/>
                  </a:moveTo>
                  <a:lnTo>
                    <a:pt x="3314700" y="5080"/>
                  </a:lnTo>
                  <a:lnTo>
                    <a:pt x="3302000" y="5080"/>
                  </a:lnTo>
                  <a:close/>
                  <a:moveTo>
                    <a:pt x="3327400" y="5080"/>
                  </a:moveTo>
                  <a:lnTo>
                    <a:pt x="3340100" y="5080"/>
                  </a:lnTo>
                  <a:lnTo>
                    <a:pt x="3327400" y="5080"/>
                  </a:lnTo>
                  <a:close/>
                  <a:moveTo>
                    <a:pt x="3352800" y="5080"/>
                  </a:moveTo>
                  <a:lnTo>
                    <a:pt x="3365500" y="5080"/>
                  </a:lnTo>
                  <a:lnTo>
                    <a:pt x="3352800" y="5080"/>
                  </a:lnTo>
                  <a:close/>
                  <a:moveTo>
                    <a:pt x="3378200" y="5080"/>
                  </a:moveTo>
                  <a:lnTo>
                    <a:pt x="3390900" y="5080"/>
                  </a:lnTo>
                  <a:lnTo>
                    <a:pt x="3378200" y="5080"/>
                  </a:lnTo>
                  <a:close/>
                  <a:moveTo>
                    <a:pt x="3403600" y="5080"/>
                  </a:moveTo>
                  <a:lnTo>
                    <a:pt x="3416300" y="5080"/>
                  </a:lnTo>
                  <a:lnTo>
                    <a:pt x="3403600" y="5080"/>
                  </a:lnTo>
                  <a:close/>
                  <a:moveTo>
                    <a:pt x="3429000" y="5080"/>
                  </a:moveTo>
                  <a:lnTo>
                    <a:pt x="3441700" y="5080"/>
                  </a:lnTo>
                  <a:lnTo>
                    <a:pt x="3429000" y="5080"/>
                  </a:lnTo>
                  <a:close/>
                  <a:moveTo>
                    <a:pt x="3454400" y="5080"/>
                  </a:moveTo>
                  <a:lnTo>
                    <a:pt x="3467100" y="5080"/>
                  </a:lnTo>
                  <a:lnTo>
                    <a:pt x="3454400" y="5080"/>
                  </a:lnTo>
                  <a:close/>
                  <a:moveTo>
                    <a:pt x="3479800" y="5080"/>
                  </a:moveTo>
                  <a:lnTo>
                    <a:pt x="3492500" y="5080"/>
                  </a:lnTo>
                  <a:lnTo>
                    <a:pt x="3479800" y="5080"/>
                  </a:lnTo>
                  <a:close/>
                  <a:moveTo>
                    <a:pt x="3505200" y="5080"/>
                  </a:moveTo>
                  <a:lnTo>
                    <a:pt x="3517900" y="5080"/>
                  </a:lnTo>
                  <a:lnTo>
                    <a:pt x="3505200" y="5080"/>
                  </a:lnTo>
                  <a:close/>
                  <a:moveTo>
                    <a:pt x="3530600" y="5080"/>
                  </a:moveTo>
                  <a:lnTo>
                    <a:pt x="3543300" y="5080"/>
                  </a:lnTo>
                  <a:lnTo>
                    <a:pt x="3530600" y="5080"/>
                  </a:lnTo>
                  <a:close/>
                  <a:moveTo>
                    <a:pt x="3556000" y="5080"/>
                  </a:moveTo>
                  <a:lnTo>
                    <a:pt x="3568700" y="5080"/>
                  </a:lnTo>
                  <a:lnTo>
                    <a:pt x="3556000" y="5080"/>
                  </a:lnTo>
                  <a:close/>
                  <a:moveTo>
                    <a:pt x="3581400" y="5080"/>
                  </a:moveTo>
                  <a:lnTo>
                    <a:pt x="3594100" y="5080"/>
                  </a:lnTo>
                  <a:lnTo>
                    <a:pt x="3581400" y="5080"/>
                  </a:lnTo>
                  <a:close/>
                  <a:moveTo>
                    <a:pt x="3606800" y="5080"/>
                  </a:moveTo>
                  <a:lnTo>
                    <a:pt x="3619500" y="5080"/>
                  </a:lnTo>
                  <a:lnTo>
                    <a:pt x="3606800" y="5080"/>
                  </a:lnTo>
                  <a:close/>
                  <a:moveTo>
                    <a:pt x="3632200" y="5080"/>
                  </a:moveTo>
                  <a:lnTo>
                    <a:pt x="3644900" y="5080"/>
                  </a:lnTo>
                  <a:lnTo>
                    <a:pt x="3632200" y="5080"/>
                  </a:lnTo>
                  <a:close/>
                  <a:moveTo>
                    <a:pt x="3657600" y="5080"/>
                  </a:moveTo>
                  <a:lnTo>
                    <a:pt x="3670300" y="5080"/>
                  </a:lnTo>
                  <a:lnTo>
                    <a:pt x="3657600" y="5080"/>
                  </a:lnTo>
                  <a:close/>
                  <a:moveTo>
                    <a:pt x="3683000" y="5080"/>
                  </a:moveTo>
                  <a:lnTo>
                    <a:pt x="3695700" y="5080"/>
                  </a:lnTo>
                  <a:lnTo>
                    <a:pt x="3683000" y="5080"/>
                  </a:lnTo>
                  <a:close/>
                  <a:moveTo>
                    <a:pt x="3708400" y="5080"/>
                  </a:moveTo>
                  <a:lnTo>
                    <a:pt x="3721100" y="5080"/>
                  </a:lnTo>
                  <a:lnTo>
                    <a:pt x="3708400" y="5080"/>
                  </a:lnTo>
                  <a:close/>
                  <a:moveTo>
                    <a:pt x="3733800" y="5080"/>
                  </a:moveTo>
                  <a:lnTo>
                    <a:pt x="3746500" y="5080"/>
                  </a:lnTo>
                  <a:lnTo>
                    <a:pt x="3733800" y="5080"/>
                  </a:lnTo>
                  <a:close/>
                  <a:moveTo>
                    <a:pt x="3759200" y="5080"/>
                  </a:moveTo>
                  <a:lnTo>
                    <a:pt x="3771900" y="5080"/>
                  </a:lnTo>
                  <a:lnTo>
                    <a:pt x="3759200" y="5080"/>
                  </a:lnTo>
                  <a:close/>
                  <a:moveTo>
                    <a:pt x="3784600" y="5080"/>
                  </a:moveTo>
                  <a:lnTo>
                    <a:pt x="3797300" y="5080"/>
                  </a:lnTo>
                  <a:lnTo>
                    <a:pt x="3784600" y="5080"/>
                  </a:lnTo>
                  <a:close/>
                  <a:moveTo>
                    <a:pt x="3810000" y="5080"/>
                  </a:moveTo>
                  <a:lnTo>
                    <a:pt x="3822700" y="5080"/>
                  </a:lnTo>
                  <a:lnTo>
                    <a:pt x="3810000" y="5080"/>
                  </a:lnTo>
                  <a:close/>
                  <a:moveTo>
                    <a:pt x="3835400" y="5080"/>
                  </a:moveTo>
                  <a:lnTo>
                    <a:pt x="3848100" y="5080"/>
                  </a:lnTo>
                  <a:lnTo>
                    <a:pt x="3835400" y="5080"/>
                  </a:lnTo>
                  <a:close/>
                  <a:moveTo>
                    <a:pt x="3860800" y="5080"/>
                  </a:moveTo>
                  <a:lnTo>
                    <a:pt x="3873500" y="5080"/>
                  </a:lnTo>
                  <a:lnTo>
                    <a:pt x="3860800" y="5080"/>
                  </a:lnTo>
                  <a:close/>
                  <a:moveTo>
                    <a:pt x="3886200" y="5080"/>
                  </a:moveTo>
                  <a:lnTo>
                    <a:pt x="3898900" y="5080"/>
                  </a:lnTo>
                  <a:lnTo>
                    <a:pt x="3886200" y="5080"/>
                  </a:lnTo>
                  <a:close/>
                  <a:moveTo>
                    <a:pt x="3911600" y="5080"/>
                  </a:moveTo>
                  <a:lnTo>
                    <a:pt x="3924300" y="5080"/>
                  </a:lnTo>
                  <a:lnTo>
                    <a:pt x="3911600" y="5080"/>
                  </a:lnTo>
                  <a:close/>
                  <a:moveTo>
                    <a:pt x="3937000" y="5080"/>
                  </a:moveTo>
                  <a:lnTo>
                    <a:pt x="3949700" y="5080"/>
                  </a:lnTo>
                  <a:lnTo>
                    <a:pt x="3937000" y="5080"/>
                  </a:lnTo>
                  <a:close/>
                  <a:moveTo>
                    <a:pt x="3962400" y="5080"/>
                  </a:moveTo>
                  <a:lnTo>
                    <a:pt x="3975100" y="5080"/>
                  </a:lnTo>
                  <a:lnTo>
                    <a:pt x="3962400" y="5080"/>
                  </a:lnTo>
                  <a:close/>
                  <a:moveTo>
                    <a:pt x="3987800" y="5080"/>
                  </a:moveTo>
                  <a:lnTo>
                    <a:pt x="4000500" y="5080"/>
                  </a:lnTo>
                  <a:lnTo>
                    <a:pt x="3987800" y="5080"/>
                  </a:lnTo>
                  <a:close/>
                  <a:moveTo>
                    <a:pt x="4013200" y="5080"/>
                  </a:moveTo>
                  <a:lnTo>
                    <a:pt x="4025900" y="5080"/>
                  </a:lnTo>
                  <a:lnTo>
                    <a:pt x="4013200" y="5080"/>
                  </a:lnTo>
                  <a:close/>
                  <a:moveTo>
                    <a:pt x="4038600" y="5080"/>
                  </a:moveTo>
                  <a:lnTo>
                    <a:pt x="4051300" y="5080"/>
                  </a:lnTo>
                  <a:lnTo>
                    <a:pt x="4038600" y="5080"/>
                  </a:lnTo>
                  <a:close/>
                  <a:moveTo>
                    <a:pt x="4064000" y="5080"/>
                  </a:moveTo>
                  <a:lnTo>
                    <a:pt x="4076700" y="5080"/>
                  </a:lnTo>
                  <a:lnTo>
                    <a:pt x="4064000" y="5080"/>
                  </a:lnTo>
                  <a:close/>
                  <a:moveTo>
                    <a:pt x="4089400" y="5080"/>
                  </a:moveTo>
                  <a:lnTo>
                    <a:pt x="4102100" y="5080"/>
                  </a:lnTo>
                  <a:lnTo>
                    <a:pt x="4089400" y="5080"/>
                  </a:lnTo>
                  <a:close/>
                  <a:moveTo>
                    <a:pt x="4114800" y="5080"/>
                  </a:moveTo>
                  <a:lnTo>
                    <a:pt x="4127500" y="5080"/>
                  </a:lnTo>
                  <a:lnTo>
                    <a:pt x="4114800" y="5080"/>
                  </a:lnTo>
                  <a:close/>
                  <a:moveTo>
                    <a:pt x="4140200" y="5080"/>
                  </a:moveTo>
                  <a:lnTo>
                    <a:pt x="4152900" y="5080"/>
                  </a:lnTo>
                  <a:lnTo>
                    <a:pt x="4140200" y="5080"/>
                  </a:lnTo>
                  <a:close/>
                  <a:moveTo>
                    <a:pt x="4165600" y="5080"/>
                  </a:moveTo>
                  <a:lnTo>
                    <a:pt x="4178300" y="5080"/>
                  </a:lnTo>
                  <a:lnTo>
                    <a:pt x="4165600" y="5080"/>
                  </a:lnTo>
                  <a:close/>
                  <a:moveTo>
                    <a:pt x="4191000" y="5080"/>
                  </a:moveTo>
                  <a:lnTo>
                    <a:pt x="4203700" y="5080"/>
                  </a:lnTo>
                  <a:lnTo>
                    <a:pt x="4191000" y="5080"/>
                  </a:lnTo>
                  <a:close/>
                  <a:moveTo>
                    <a:pt x="4216400" y="5080"/>
                  </a:moveTo>
                  <a:lnTo>
                    <a:pt x="4229100" y="5080"/>
                  </a:lnTo>
                  <a:lnTo>
                    <a:pt x="4216400" y="5080"/>
                  </a:lnTo>
                  <a:close/>
                  <a:moveTo>
                    <a:pt x="4241800" y="5080"/>
                  </a:moveTo>
                  <a:lnTo>
                    <a:pt x="4254500" y="5080"/>
                  </a:lnTo>
                  <a:lnTo>
                    <a:pt x="4241800" y="5080"/>
                  </a:lnTo>
                  <a:close/>
                  <a:moveTo>
                    <a:pt x="4267200" y="5080"/>
                  </a:moveTo>
                  <a:lnTo>
                    <a:pt x="4279900" y="5080"/>
                  </a:lnTo>
                  <a:lnTo>
                    <a:pt x="4267200" y="5080"/>
                  </a:lnTo>
                  <a:close/>
                  <a:moveTo>
                    <a:pt x="4292600" y="5080"/>
                  </a:moveTo>
                  <a:lnTo>
                    <a:pt x="4305300" y="5080"/>
                  </a:lnTo>
                  <a:lnTo>
                    <a:pt x="4292600" y="5080"/>
                  </a:lnTo>
                  <a:close/>
                  <a:moveTo>
                    <a:pt x="4318000" y="5080"/>
                  </a:moveTo>
                  <a:lnTo>
                    <a:pt x="4330700" y="5080"/>
                  </a:lnTo>
                  <a:lnTo>
                    <a:pt x="4318000" y="5080"/>
                  </a:lnTo>
                  <a:close/>
                  <a:moveTo>
                    <a:pt x="4343400" y="5080"/>
                  </a:moveTo>
                  <a:lnTo>
                    <a:pt x="4356100" y="5080"/>
                  </a:lnTo>
                  <a:lnTo>
                    <a:pt x="4343400" y="5080"/>
                  </a:lnTo>
                  <a:close/>
                  <a:moveTo>
                    <a:pt x="4368800" y="5080"/>
                  </a:moveTo>
                  <a:lnTo>
                    <a:pt x="4381500" y="5080"/>
                  </a:lnTo>
                  <a:lnTo>
                    <a:pt x="4368800" y="5080"/>
                  </a:lnTo>
                  <a:close/>
                  <a:moveTo>
                    <a:pt x="4394200" y="5080"/>
                  </a:moveTo>
                  <a:lnTo>
                    <a:pt x="4406900" y="5080"/>
                  </a:lnTo>
                  <a:lnTo>
                    <a:pt x="4394200" y="5080"/>
                  </a:lnTo>
                  <a:close/>
                  <a:moveTo>
                    <a:pt x="4419600" y="5080"/>
                  </a:moveTo>
                  <a:lnTo>
                    <a:pt x="4432300" y="5080"/>
                  </a:lnTo>
                  <a:lnTo>
                    <a:pt x="4419600" y="5080"/>
                  </a:lnTo>
                  <a:close/>
                  <a:moveTo>
                    <a:pt x="4445000" y="5080"/>
                  </a:moveTo>
                  <a:lnTo>
                    <a:pt x="4457700" y="5080"/>
                  </a:lnTo>
                  <a:lnTo>
                    <a:pt x="4445000" y="5080"/>
                  </a:lnTo>
                  <a:close/>
                  <a:moveTo>
                    <a:pt x="4470400" y="5080"/>
                  </a:moveTo>
                  <a:lnTo>
                    <a:pt x="4483100" y="5080"/>
                  </a:lnTo>
                  <a:lnTo>
                    <a:pt x="4470400" y="5080"/>
                  </a:lnTo>
                  <a:close/>
                  <a:moveTo>
                    <a:pt x="4495800" y="5080"/>
                  </a:moveTo>
                  <a:lnTo>
                    <a:pt x="4508500" y="5080"/>
                  </a:lnTo>
                  <a:lnTo>
                    <a:pt x="4495800" y="5080"/>
                  </a:lnTo>
                  <a:close/>
                  <a:moveTo>
                    <a:pt x="4521200" y="5080"/>
                  </a:moveTo>
                  <a:lnTo>
                    <a:pt x="4533900" y="5080"/>
                  </a:lnTo>
                  <a:lnTo>
                    <a:pt x="4521200" y="5080"/>
                  </a:lnTo>
                  <a:close/>
                  <a:moveTo>
                    <a:pt x="4546600" y="5080"/>
                  </a:moveTo>
                  <a:lnTo>
                    <a:pt x="4559300" y="5080"/>
                  </a:lnTo>
                  <a:lnTo>
                    <a:pt x="4546600" y="5080"/>
                  </a:lnTo>
                  <a:close/>
                  <a:moveTo>
                    <a:pt x="4572000" y="5080"/>
                  </a:moveTo>
                  <a:lnTo>
                    <a:pt x="4584700" y="5080"/>
                  </a:lnTo>
                  <a:lnTo>
                    <a:pt x="4572000" y="5080"/>
                  </a:lnTo>
                  <a:close/>
                  <a:moveTo>
                    <a:pt x="4597400" y="5080"/>
                  </a:moveTo>
                  <a:lnTo>
                    <a:pt x="4610100" y="5080"/>
                  </a:lnTo>
                  <a:lnTo>
                    <a:pt x="4597400" y="5080"/>
                  </a:lnTo>
                  <a:close/>
                  <a:moveTo>
                    <a:pt x="4622800" y="5080"/>
                  </a:moveTo>
                  <a:lnTo>
                    <a:pt x="4635500" y="5080"/>
                  </a:lnTo>
                  <a:lnTo>
                    <a:pt x="4622800" y="5080"/>
                  </a:lnTo>
                  <a:close/>
                  <a:moveTo>
                    <a:pt x="4648200" y="5080"/>
                  </a:moveTo>
                  <a:lnTo>
                    <a:pt x="4660900" y="5080"/>
                  </a:lnTo>
                  <a:lnTo>
                    <a:pt x="4648200" y="5080"/>
                  </a:lnTo>
                  <a:close/>
                  <a:moveTo>
                    <a:pt x="4673600" y="5080"/>
                  </a:moveTo>
                  <a:lnTo>
                    <a:pt x="4686300" y="5080"/>
                  </a:lnTo>
                  <a:lnTo>
                    <a:pt x="4673600" y="5080"/>
                  </a:lnTo>
                  <a:close/>
                  <a:moveTo>
                    <a:pt x="4699000" y="5080"/>
                  </a:moveTo>
                  <a:lnTo>
                    <a:pt x="4711700" y="5080"/>
                  </a:lnTo>
                  <a:lnTo>
                    <a:pt x="4699000" y="5080"/>
                  </a:lnTo>
                  <a:close/>
                  <a:moveTo>
                    <a:pt x="4724400" y="5080"/>
                  </a:moveTo>
                  <a:lnTo>
                    <a:pt x="4737100" y="5080"/>
                  </a:lnTo>
                  <a:lnTo>
                    <a:pt x="4724400" y="5080"/>
                  </a:lnTo>
                  <a:close/>
                  <a:moveTo>
                    <a:pt x="4749800" y="5080"/>
                  </a:moveTo>
                  <a:lnTo>
                    <a:pt x="4762500" y="5080"/>
                  </a:lnTo>
                  <a:lnTo>
                    <a:pt x="4749800" y="5080"/>
                  </a:lnTo>
                  <a:close/>
                  <a:moveTo>
                    <a:pt x="4775200" y="5080"/>
                  </a:moveTo>
                  <a:lnTo>
                    <a:pt x="4787900" y="5080"/>
                  </a:lnTo>
                  <a:lnTo>
                    <a:pt x="4775200" y="5080"/>
                  </a:lnTo>
                  <a:close/>
                  <a:moveTo>
                    <a:pt x="4800600" y="5080"/>
                  </a:moveTo>
                  <a:lnTo>
                    <a:pt x="4813300" y="5080"/>
                  </a:lnTo>
                  <a:lnTo>
                    <a:pt x="4800600" y="5080"/>
                  </a:lnTo>
                  <a:close/>
                  <a:moveTo>
                    <a:pt x="4826000" y="5080"/>
                  </a:moveTo>
                  <a:lnTo>
                    <a:pt x="4838700" y="5080"/>
                  </a:lnTo>
                  <a:lnTo>
                    <a:pt x="4826000" y="5080"/>
                  </a:lnTo>
                  <a:close/>
                  <a:moveTo>
                    <a:pt x="4851400" y="5080"/>
                  </a:moveTo>
                  <a:lnTo>
                    <a:pt x="4864100" y="5080"/>
                  </a:lnTo>
                  <a:lnTo>
                    <a:pt x="4851400" y="5080"/>
                  </a:lnTo>
                  <a:close/>
                  <a:moveTo>
                    <a:pt x="4876800" y="5080"/>
                  </a:moveTo>
                  <a:lnTo>
                    <a:pt x="4889500" y="5080"/>
                  </a:lnTo>
                  <a:lnTo>
                    <a:pt x="4876800" y="5080"/>
                  </a:lnTo>
                  <a:close/>
                  <a:moveTo>
                    <a:pt x="4902200" y="5080"/>
                  </a:moveTo>
                  <a:lnTo>
                    <a:pt x="4914900" y="5080"/>
                  </a:lnTo>
                  <a:lnTo>
                    <a:pt x="4902200" y="5080"/>
                  </a:lnTo>
                  <a:close/>
                  <a:moveTo>
                    <a:pt x="4927600" y="5080"/>
                  </a:moveTo>
                  <a:lnTo>
                    <a:pt x="4940300" y="5080"/>
                  </a:lnTo>
                  <a:lnTo>
                    <a:pt x="4927600" y="5080"/>
                  </a:lnTo>
                  <a:close/>
                  <a:moveTo>
                    <a:pt x="4953000" y="5080"/>
                  </a:moveTo>
                  <a:lnTo>
                    <a:pt x="4965700" y="5080"/>
                  </a:lnTo>
                  <a:lnTo>
                    <a:pt x="4953000" y="5080"/>
                  </a:lnTo>
                  <a:close/>
                  <a:moveTo>
                    <a:pt x="4978400" y="5080"/>
                  </a:moveTo>
                  <a:lnTo>
                    <a:pt x="4991100" y="5080"/>
                  </a:lnTo>
                  <a:lnTo>
                    <a:pt x="4978400" y="5080"/>
                  </a:lnTo>
                  <a:close/>
                  <a:moveTo>
                    <a:pt x="5003800" y="5080"/>
                  </a:moveTo>
                  <a:lnTo>
                    <a:pt x="5016500" y="5080"/>
                  </a:lnTo>
                  <a:lnTo>
                    <a:pt x="5003800" y="5080"/>
                  </a:lnTo>
                  <a:close/>
                  <a:moveTo>
                    <a:pt x="5029200" y="5080"/>
                  </a:moveTo>
                  <a:lnTo>
                    <a:pt x="5041900" y="5080"/>
                  </a:lnTo>
                  <a:lnTo>
                    <a:pt x="5029200" y="5080"/>
                  </a:lnTo>
                  <a:close/>
                  <a:moveTo>
                    <a:pt x="5054600" y="5080"/>
                  </a:moveTo>
                  <a:lnTo>
                    <a:pt x="5067300" y="5080"/>
                  </a:lnTo>
                  <a:lnTo>
                    <a:pt x="5054600" y="5080"/>
                  </a:lnTo>
                  <a:close/>
                  <a:moveTo>
                    <a:pt x="5080000" y="5080"/>
                  </a:moveTo>
                  <a:lnTo>
                    <a:pt x="5092700" y="5080"/>
                  </a:lnTo>
                  <a:lnTo>
                    <a:pt x="5080000" y="5080"/>
                  </a:lnTo>
                  <a:close/>
                  <a:moveTo>
                    <a:pt x="5105400" y="5080"/>
                  </a:moveTo>
                  <a:lnTo>
                    <a:pt x="5118100" y="5080"/>
                  </a:lnTo>
                  <a:lnTo>
                    <a:pt x="5105400" y="5080"/>
                  </a:lnTo>
                  <a:close/>
                  <a:moveTo>
                    <a:pt x="5130800" y="5080"/>
                  </a:moveTo>
                  <a:lnTo>
                    <a:pt x="5143500" y="5080"/>
                  </a:lnTo>
                  <a:lnTo>
                    <a:pt x="5130800" y="5080"/>
                  </a:lnTo>
                  <a:close/>
                  <a:moveTo>
                    <a:pt x="5156200" y="5080"/>
                  </a:moveTo>
                  <a:lnTo>
                    <a:pt x="5168900" y="5080"/>
                  </a:lnTo>
                  <a:lnTo>
                    <a:pt x="5156200" y="5080"/>
                  </a:lnTo>
                  <a:close/>
                  <a:moveTo>
                    <a:pt x="5181600" y="5080"/>
                  </a:moveTo>
                  <a:lnTo>
                    <a:pt x="5194300" y="5080"/>
                  </a:lnTo>
                  <a:lnTo>
                    <a:pt x="5181600" y="5080"/>
                  </a:lnTo>
                  <a:close/>
                  <a:moveTo>
                    <a:pt x="5207000" y="5080"/>
                  </a:moveTo>
                  <a:lnTo>
                    <a:pt x="5219700" y="5080"/>
                  </a:lnTo>
                  <a:lnTo>
                    <a:pt x="5207000" y="5080"/>
                  </a:lnTo>
                  <a:close/>
                  <a:moveTo>
                    <a:pt x="5232400" y="5080"/>
                  </a:moveTo>
                  <a:lnTo>
                    <a:pt x="5245100" y="5080"/>
                  </a:lnTo>
                  <a:lnTo>
                    <a:pt x="5232400" y="5080"/>
                  </a:lnTo>
                  <a:close/>
                  <a:moveTo>
                    <a:pt x="5257800" y="5080"/>
                  </a:moveTo>
                  <a:lnTo>
                    <a:pt x="5270500" y="5080"/>
                  </a:lnTo>
                  <a:lnTo>
                    <a:pt x="5257800" y="5080"/>
                  </a:lnTo>
                  <a:close/>
                  <a:moveTo>
                    <a:pt x="5283200" y="5080"/>
                  </a:moveTo>
                  <a:lnTo>
                    <a:pt x="5295900" y="5080"/>
                  </a:lnTo>
                  <a:lnTo>
                    <a:pt x="5283200" y="5080"/>
                  </a:lnTo>
                  <a:close/>
                  <a:moveTo>
                    <a:pt x="5308600" y="5080"/>
                  </a:moveTo>
                  <a:lnTo>
                    <a:pt x="5321300" y="5080"/>
                  </a:lnTo>
                  <a:lnTo>
                    <a:pt x="5308600" y="5080"/>
                  </a:lnTo>
                  <a:close/>
                  <a:moveTo>
                    <a:pt x="5334000" y="5080"/>
                  </a:moveTo>
                  <a:lnTo>
                    <a:pt x="5346700" y="5080"/>
                  </a:lnTo>
                  <a:lnTo>
                    <a:pt x="5334000" y="5080"/>
                  </a:lnTo>
                  <a:close/>
                  <a:moveTo>
                    <a:pt x="5359400" y="5080"/>
                  </a:moveTo>
                  <a:lnTo>
                    <a:pt x="5372100" y="5080"/>
                  </a:lnTo>
                  <a:lnTo>
                    <a:pt x="5359400" y="5080"/>
                  </a:lnTo>
                  <a:close/>
                  <a:moveTo>
                    <a:pt x="5384800" y="5080"/>
                  </a:moveTo>
                  <a:lnTo>
                    <a:pt x="5397500" y="5080"/>
                  </a:lnTo>
                  <a:lnTo>
                    <a:pt x="5384800" y="5080"/>
                  </a:lnTo>
                  <a:close/>
                  <a:moveTo>
                    <a:pt x="5410200" y="5080"/>
                  </a:moveTo>
                  <a:lnTo>
                    <a:pt x="5422900" y="5080"/>
                  </a:lnTo>
                  <a:lnTo>
                    <a:pt x="5410200" y="5080"/>
                  </a:lnTo>
                  <a:close/>
                  <a:moveTo>
                    <a:pt x="5435600" y="5080"/>
                  </a:moveTo>
                  <a:lnTo>
                    <a:pt x="5448300" y="5080"/>
                  </a:lnTo>
                  <a:lnTo>
                    <a:pt x="5435600" y="5080"/>
                  </a:lnTo>
                  <a:close/>
                  <a:moveTo>
                    <a:pt x="5461000" y="5080"/>
                  </a:moveTo>
                  <a:lnTo>
                    <a:pt x="5473700" y="5080"/>
                  </a:lnTo>
                  <a:lnTo>
                    <a:pt x="5461000" y="5080"/>
                  </a:lnTo>
                  <a:close/>
                  <a:moveTo>
                    <a:pt x="5486400" y="5080"/>
                  </a:moveTo>
                  <a:lnTo>
                    <a:pt x="5499100" y="5080"/>
                  </a:lnTo>
                  <a:lnTo>
                    <a:pt x="5486400" y="5080"/>
                  </a:lnTo>
                  <a:close/>
                  <a:moveTo>
                    <a:pt x="5511800" y="5080"/>
                  </a:moveTo>
                  <a:lnTo>
                    <a:pt x="5524500" y="5080"/>
                  </a:lnTo>
                  <a:lnTo>
                    <a:pt x="5511800" y="5080"/>
                  </a:lnTo>
                  <a:close/>
                  <a:moveTo>
                    <a:pt x="5537200" y="5080"/>
                  </a:moveTo>
                  <a:lnTo>
                    <a:pt x="5549900" y="5080"/>
                  </a:lnTo>
                  <a:lnTo>
                    <a:pt x="5537200" y="5080"/>
                  </a:lnTo>
                  <a:close/>
                  <a:moveTo>
                    <a:pt x="5562600" y="5080"/>
                  </a:moveTo>
                  <a:lnTo>
                    <a:pt x="5575300" y="5080"/>
                  </a:lnTo>
                  <a:lnTo>
                    <a:pt x="5562600" y="5080"/>
                  </a:lnTo>
                  <a:close/>
                  <a:moveTo>
                    <a:pt x="5588000" y="5080"/>
                  </a:moveTo>
                  <a:lnTo>
                    <a:pt x="5600700" y="5080"/>
                  </a:lnTo>
                  <a:lnTo>
                    <a:pt x="5588000" y="5080"/>
                  </a:lnTo>
                  <a:close/>
                  <a:moveTo>
                    <a:pt x="5613400" y="5080"/>
                  </a:moveTo>
                  <a:lnTo>
                    <a:pt x="5626100" y="5080"/>
                  </a:lnTo>
                  <a:lnTo>
                    <a:pt x="5613400" y="5080"/>
                  </a:lnTo>
                  <a:close/>
                  <a:moveTo>
                    <a:pt x="5638800" y="5080"/>
                  </a:moveTo>
                  <a:lnTo>
                    <a:pt x="5651500" y="5080"/>
                  </a:lnTo>
                  <a:lnTo>
                    <a:pt x="5638800" y="5080"/>
                  </a:lnTo>
                  <a:close/>
                  <a:moveTo>
                    <a:pt x="5664200" y="5080"/>
                  </a:moveTo>
                  <a:lnTo>
                    <a:pt x="5676900" y="5080"/>
                  </a:lnTo>
                  <a:lnTo>
                    <a:pt x="5664200" y="5080"/>
                  </a:lnTo>
                  <a:close/>
                  <a:moveTo>
                    <a:pt x="5689600" y="5080"/>
                  </a:moveTo>
                  <a:lnTo>
                    <a:pt x="5702300" y="5080"/>
                  </a:lnTo>
                  <a:lnTo>
                    <a:pt x="5689600" y="5080"/>
                  </a:lnTo>
                  <a:close/>
                  <a:moveTo>
                    <a:pt x="5715000" y="5080"/>
                  </a:moveTo>
                  <a:lnTo>
                    <a:pt x="5727700" y="5080"/>
                  </a:lnTo>
                  <a:lnTo>
                    <a:pt x="5715000" y="5080"/>
                  </a:lnTo>
                  <a:close/>
                  <a:moveTo>
                    <a:pt x="5740400" y="5080"/>
                  </a:moveTo>
                  <a:lnTo>
                    <a:pt x="5753100" y="5080"/>
                  </a:lnTo>
                  <a:lnTo>
                    <a:pt x="5740400" y="5080"/>
                  </a:lnTo>
                  <a:close/>
                  <a:moveTo>
                    <a:pt x="5765800" y="5080"/>
                  </a:moveTo>
                  <a:lnTo>
                    <a:pt x="5778500" y="5080"/>
                  </a:lnTo>
                  <a:lnTo>
                    <a:pt x="5765800" y="5080"/>
                  </a:lnTo>
                  <a:close/>
                  <a:moveTo>
                    <a:pt x="5791200" y="5080"/>
                  </a:moveTo>
                  <a:lnTo>
                    <a:pt x="5803900" y="5080"/>
                  </a:lnTo>
                  <a:lnTo>
                    <a:pt x="5791200" y="5080"/>
                  </a:lnTo>
                  <a:close/>
                  <a:moveTo>
                    <a:pt x="5816600" y="5080"/>
                  </a:moveTo>
                  <a:lnTo>
                    <a:pt x="5829300" y="5080"/>
                  </a:lnTo>
                  <a:lnTo>
                    <a:pt x="5816600" y="5080"/>
                  </a:lnTo>
                  <a:close/>
                  <a:moveTo>
                    <a:pt x="5842000" y="5080"/>
                  </a:moveTo>
                  <a:lnTo>
                    <a:pt x="5854700" y="5080"/>
                  </a:lnTo>
                  <a:lnTo>
                    <a:pt x="5842000" y="5080"/>
                  </a:lnTo>
                  <a:close/>
                  <a:moveTo>
                    <a:pt x="5867400" y="5080"/>
                  </a:moveTo>
                  <a:lnTo>
                    <a:pt x="5880100" y="5080"/>
                  </a:lnTo>
                  <a:lnTo>
                    <a:pt x="5867400" y="5080"/>
                  </a:lnTo>
                  <a:close/>
                  <a:moveTo>
                    <a:pt x="5892800" y="5080"/>
                  </a:moveTo>
                  <a:lnTo>
                    <a:pt x="5905500" y="5080"/>
                  </a:lnTo>
                  <a:lnTo>
                    <a:pt x="5892800" y="5080"/>
                  </a:lnTo>
                  <a:close/>
                  <a:moveTo>
                    <a:pt x="5918200" y="5080"/>
                  </a:moveTo>
                  <a:lnTo>
                    <a:pt x="5930900" y="5080"/>
                  </a:lnTo>
                  <a:lnTo>
                    <a:pt x="5918200" y="5080"/>
                  </a:lnTo>
                  <a:close/>
                  <a:moveTo>
                    <a:pt x="5943600" y="5080"/>
                  </a:moveTo>
                  <a:lnTo>
                    <a:pt x="5956300" y="5080"/>
                  </a:lnTo>
                  <a:lnTo>
                    <a:pt x="5943600" y="5080"/>
                  </a:lnTo>
                  <a:close/>
                  <a:moveTo>
                    <a:pt x="5969000" y="5080"/>
                  </a:moveTo>
                  <a:lnTo>
                    <a:pt x="5981700" y="5080"/>
                  </a:lnTo>
                  <a:lnTo>
                    <a:pt x="5969000" y="5080"/>
                  </a:lnTo>
                  <a:close/>
                  <a:moveTo>
                    <a:pt x="5994400" y="5080"/>
                  </a:moveTo>
                  <a:lnTo>
                    <a:pt x="6007100" y="5080"/>
                  </a:lnTo>
                  <a:lnTo>
                    <a:pt x="5994400" y="5080"/>
                  </a:lnTo>
                  <a:close/>
                  <a:moveTo>
                    <a:pt x="6019800" y="5080"/>
                  </a:moveTo>
                  <a:lnTo>
                    <a:pt x="6032500" y="5080"/>
                  </a:lnTo>
                  <a:lnTo>
                    <a:pt x="6019800" y="5080"/>
                  </a:lnTo>
                  <a:close/>
                  <a:moveTo>
                    <a:pt x="6045200" y="5080"/>
                  </a:moveTo>
                  <a:lnTo>
                    <a:pt x="6057900" y="5080"/>
                  </a:lnTo>
                  <a:lnTo>
                    <a:pt x="6045200" y="5080"/>
                  </a:lnTo>
                  <a:close/>
                  <a:moveTo>
                    <a:pt x="6070600" y="5080"/>
                  </a:moveTo>
                  <a:lnTo>
                    <a:pt x="6083300" y="5080"/>
                  </a:lnTo>
                  <a:lnTo>
                    <a:pt x="6070600" y="5080"/>
                  </a:lnTo>
                  <a:close/>
                  <a:moveTo>
                    <a:pt x="6096000" y="5080"/>
                  </a:moveTo>
                  <a:lnTo>
                    <a:pt x="6108700" y="5080"/>
                  </a:lnTo>
                  <a:lnTo>
                    <a:pt x="6096000" y="5080"/>
                  </a:lnTo>
                  <a:close/>
                  <a:moveTo>
                    <a:pt x="6121400" y="5080"/>
                  </a:moveTo>
                  <a:lnTo>
                    <a:pt x="6134100" y="5080"/>
                  </a:lnTo>
                  <a:lnTo>
                    <a:pt x="6121400" y="5080"/>
                  </a:lnTo>
                  <a:close/>
                  <a:moveTo>
                    <a:pt x="6146800" y="5080"/>
                  </a:moveTo>
                  <a:lnTo>
                    <a:pt x="6159500" y="5080"/>
                  </a:lnTo>
                  <a:lnTo>
                    <a:pt x="6146800" y="5080"/>
                  </a:lnTo>
                  <a:close/>
                  <a:moveTo>
                    <a:pt x="6172200" y="5080"/>
                  </a:moveTo>
                  <a:lnTo>
                    <a:pt x="6184900" y="5080"/>
                  </a:lnTo>
                  <a:lnTo>
                    <a:pt x="6172200" y="5080"/>
                  </a:lnTo>
                  <a:close/>
                  <a:moveTo>
                    <a:pt x="6197600" y="5080"/>
                  </a:moveTo>
                  <a:lnTo>
                    <a:pt x="6210300" y="5080"/>
                  </a:lnTo>
                  <a:lnTo>
                    <a:pt x="6197600" y="5080"/>
                  </a:lnTo>
                  <a:close/>
                  <a:moveTo>
                    <a:pt x="6223000" y="5080"/>
                  </a:moveTo>
                  <a:lnTo>
                    <a:pt x="6235700" y="5080"/>
                  </a:lnTo>
                  <a:lnTo>
                    <a:pt x="6223000" y="5080"/>
                  </a:lnTo>
                  <a:close/>
                  <a:moveTo>
                    <a:pt x="6248400" y="5080"/>
                  </a:moveTo>
                  <a:lnTo>
                    <a:pt x="6261100" y="5080"/>
                  </a:lnTo>
                  <a:lnTo>
                    <a:pt x="6248400" y="5080"/>
                  </a:lnTo>
                  <a:close/>
                  <a:moveTo>
                    <a:pt x="6273800" y="5080"/>
                  </a:moveTo>
                  <a:lnTo>
                    <a:pt x="6286500" y="5080"/>
                  </a:lnTo>
                  <a:lnTo>
                    <a:pt x="6273800" y="5080"/>
                  </a:lnTo>
                  <a:close/>
                  <a:moveTo>
                    <a:pt x="6299200" y="5080"/>
                  </a:moveTo>
                  <a:lnTo>
                    <a:pt x="6311900" y="5080"/>
                  </a:lnTo>
                  <a:lnTo>
                    <a:pt x="6299200" y="5080"/>
                  </a:lnTo>
                  <a:close/>
                  <a:moveTo>
                    <a:pt x="6324600" y="5080"/>
                  </a:moveTo>
                  <a:lnTo>
                    <a:pt x="6337300" y="5080"/>
                  </a:lnTo>
                  <a:lnTo>
                    <a:pt x="6324600" y="5080"/>
                  </a:lnTo>
                  <a:close/>
                  <a:moveTo>
                    <a:pt x="6350000" y="5080"/>
                  </a:moveTo>
                  <a:lnTo>
                    <a:pt x="6362700" y="5080"/>
                  </a:lnTo>
                  <a:lnTo>
                    <a:pt x="6350000" y="5080"/>
                  </a:lnTo>
                  <a:close/>
                  <a:moveTo>
                    <a:pt x="6375400" y="5080"/>
                  </a:moveTo>
                  <a:lnTo>
                    <a:pt x="6388100" y="5080"/>
                  </a:lnTo>
                  <a:lnTo>
                    <a:pt x="6375400" y="5080"/>
                  </a:lnTo>
                  <a:close/>
                  <a:moveTo>
                    <a:pt x="6400800" y="5080"/>
                  </a:moveTo>
                  <a:lnTo>
                    <a:pt x="6413500" y="5080"/>
                  </a:lnTo>
                  <a:lnTo>
                    <a:pt x="6400800" y="5080"/>
                  </a:lnTo>
                  <a:close/>
                  <a:moveTo>
                    <a:pt x="6426200" y="5080"/>
                  </a:moveTo>
                  <a:lnTo>
                    <a:pt x="6438900" y="5080"/>
                  </a:lnTo>
                  <a:lnTo>
                    <a:pt x="6426200" y="5080"/>
                  </a:lnTo>
                  <a:close/>
                  <a:moveTo>
                    <a:pt x="6451600" y="5080"/>
                  </a:moveTo>
                  <a:lnTo>
                    <a:pt x="6464300" y="5080"/>
                  </a:lnTo>
                  <a:lnTo>
                    <a:pt x="6451600" y="5080"/>
                  </a:lnTo>
                  <a:close/>
                  <a:moveTo>
                    <a:pt x="6477000" y="5080"/>
                  </a:moveTo>
                  <a:lnTo>
                    <a:pt x="6489700" y="5080"/>
                  </a:lnTo>
                  <a:lnTo>
                    <a:pt x="6477000" y="5080"/>
                  </a:lnTo>
                  <a:close/>
                  <a:moveTo>
                    <a:pt x="6502400" y="5080"/>
                  </a:moveTo>
                  <a:lnTo>
                    <a:pt x="6515100" y="5080"/>
                  </a:lnTo>
                  <a:lnTo>
                    <a:pt x="6502400" y="5080"/>
                  </a:lnTo>
                  <a:close/>
                  <a:moveTo>
                    <a:pt x="6527800" y="5080"/>
                  </a:moveTo>
                  <a:lnTo>
                    <a:pt x="6540500" y="5080"/>
                  </a:lnTo>
                  <a:lnTo>
                    <a:pt x="6527800" y="5080"/>
                  </a:lnTo>
                  <a:close/>
                  <a:moveTo>
                    <a:pt x="6553200" y="5080"/>
                  </a:moveTo>
                  <a:lnTo>
                    <a:pt x="6565900" y="5080"/>
                  </a:lnTo>
                  <a:lnTo>
                    <a:pt x="6553200" y="5080"/>
                  </a:lnTo>
                  <a:close/>
                  <a:moveTo>
                    <a:pt x="6578600" y="5080"/>
                  </a:moveTo>
                  <a:lnTo>
                    <a:pt x="6591300" y="5080"/>
                  </a:lnTo>
                  <a:lnTo>
                    <a:pt x="6578600" y="5080"/>
                  </a:lnTo>
                  <a:close/>
                  <a:moveTo>
                    <a:pt x="6604000" y="5080"/>
                  </a:moveTo>
                  <a:lnTo>
                    <a:pt x="6616700" y="5080"/>
                  </a:lnTo>
                  <a:lnTo>
                    <a:pt x="6604000" y="5080"/>
                  </a:lnTo>
                  <a:close/>
                  <a:moveTo>
                    <a:pt x="6629400" y="5080"/>
                  </a:moveTo>
                  <a:lnTo>
                    <a:pt x="6642100" y="5080"/>
                  </a:lnTo>
                  <a:lnTo>
                    <a:pt x="6629400" y="5080"/>
                  </a:lnTo>
                  <a:close/>
                  <a:moveTo>
                    <a:pt x="6654800" y="5080"/>
                  </a:moveTo>
                  <a:lnTo>
                    <a:pt x="6667500" y="5080"/>
                  </a:lnTo>
                  <a:lnTo>
                    <a:pt x="6654800" y="5080"/>
                  </a:lnTo>
                  <a:close/>
                  <a:moveTo>
                    <a:pt x="6680200" y="5080"/>
                  </a:moveTo>
                  <a:lnTo>
                    <a:pt x="6692900" y="5080"/>
                  </a:lnTo>
                  <a:lnTo>
                    <a:pt x="6680200" y="5080"/>
                  </a:lnTo>
                  <a:close/>
                  <a:moveTo>
                    <a:pt x="6705600" y="5080"/>
                  </a:moveTo>
                  <a:lnTo>
                    <a:pt x="6718300" y="5080"/>
                  </a:lnTo>
                  <a:lnTo>
                    <a:pt x="6705600" y="5080"/>
                  </a:lnTo>
                  <a:close/>
                  <a:moveTo>
                    <a:pt x="6731000" y="5080"/>
                  </a:moveTo>
                  <a:lnTo>
                    <a:pt x="6743700" y="5080"/>
                  </a:lnTo>
                  <a:lnTo>
                    <a:pt x="6731000" y="5080"/>
                  </a:lnTo>
                  <a:close/>
                  <a:moveTo>
                    <a:pt x="6756400" y="5080"/>
                  </a:moveTo>
                  <a:lnTo>
                    <a:pt x="6769100" y="5080"/>
                  </a:lnTo>
                  <a:lnTo>
                    <a:pt x="6756400" y="5080"/>
                  </a:lnTo>
                  <a:close/>
                  <a:moveTo>
                    <a:pt x="6781800" y="5080"/>
                  </a:moveTo>
                  <a:lnTo>
                    <a:pt x="6794500" y="5080"/>
                  </a:lnTo>
                  <a:lnTo>
                    <a:pt x="6781800" y="5080"/>
                  </a:lnTo>
                  <a:close/>
                  <a:moveTo>
                    <a:pt x="6807200" y="5080"/>
                  </a:moveTo>
                  <a:lnTo>
                    <a:pt x="6819900" y="5080"/>
                  </a:lnTo>
                  <a:lnTo>
                    <a:pt x="6807200" y="5080"/>
                  </a:lnTo>
                  <a:close/>
                  <a:moveTo>
                    <a:pt x="6832600" y="5080"/>
                  </a:moveTo>
                  <a:lnTo>
                    <a:pt x="6845300" y="5080"/>
                  </a:lnTo>
                  <a:lnTo>
                    <a:pt x="6832600" y="5080"/>
                  </a:lnTo>
                  <a:close/>
                  <a:moveTo>
                    <a:pt x="6858000" y="5080"/>
                  </a:moveTo>
                  <a:lnTo>
                    <a:pt x="6870700" y="5080"/>
                  </a:lnTo>
                  <a:lnTo>
                    <a:pt x="6858000" y="5080"/>
                  </a:lnTo>
                  <a:close/>
                  <a:moveTo>
                    <a:pt x="6883400" y="5080"/>
                  </a:moveTo>
                  <a:lnTo>
                    <a:pt x="6896100" y="5080"/>
                  </a:lnTo>
                  <a:lnTo>
                    <a:pt x="6883400" y="5080"/>
                  </a:lnTo>
                  <a:close/>
                  <a:moveTo>
                    <a:pt x="6908800" y="5080"/>
                  </a:moveTo>
                  <a:lnTo>
                    <a:pt x="6921500" y="5080"/>
                  </a:lnTo>
                  <a:lnTo>
                    <a:pt x="6908800" y="5080"/>
                  </a:lnTo>
                  <a:close/>
                  <a:moveTo>
                    <a:pt x="6934200" y="5080"/>
                  </a:moveTo>
                  <a:lnTo>
                    <a:pt x="6946900" y="5080"/>
                  </a:lnTo>
                  <a:lnTo>
                    <a:pt x="6934200" y="5080"/>
                  </a:lnTo>
                  <a:close/>
                  <a:moveTo>
                    <a:pt x="6959600" y="5080"/>
                  </a:moveTo>
                  <a:lnTo>
                    <a:pt x="6972300" y="5080"/>
                  </a:lnTo>
                  <a:lnTo>
                    <a:pt x="6959600" y="5080"/>
                  </a:lnTo>
                  <a:close/>
                  <a:moveTo>
                    <a:pt x="6985000" y="5080"/>
                  </a:moveTo>
                  <a:lnTo>
                    <a:pt x="6997700" y="5080"/>
                  </a:lnTo>
                  <a:lnTo>
                    <a:pt x="6985000" y="5080"/>
                  </a:lnTo>
                  <a:close/>
                  <a:moveTo>
                    <a:pt x="7010400" y="5080"/>
                  </a:moveTo>
                  <a:lnTo>
                    <a:pt x="7023100" y="5080"/>
                  </a:lnTo>
                  <a:lnTo>
                    <a:pt x="7010400" y="5080"/>
                  </a:lnTo>
                  <a:close/>
                  <a:moveTo>
                    <a:pt x="7035800" y="5080"/>
                  </a:moveTo>
                  <a:lnTo>
                    <a:pt x="7048500" y="5080"/>
                  </a:lnTo>
                  <a:lnTo>
                    <a:pt x="7035800" y="5080"/>
                  </a:lnTo>
                  <a:close/>
                  <a:moveTo>
                    <a:pt x="7061200" y="5080"/>
                  </a:moveTo>
                  <a:lnTo>
                    <a:pt x="7073900" y="5080"/>
                  </a:lnTo>
                  <a:lnTo>
                    <a:pt x="7061200" y="5080"/>
                  </a:lnTo>
                  <a:close/>
                  <a:moveTo>
                    <a:pt x="7086600" y="5080"/>
                  </a:moveTo>
                  <a:lnTo>
                    <a:pt x="7099300" y="5080"/>
                  </a:lnTo>
                  <a:lnTo>
                    <a:pt x="7086600" y="5080"/>
                  </a:lnTo>
                  <a:close/>
                  <a:moveTo>
                    <a:pt x="7112000" y="5080"/>
                  </a:moveTo>
                  <a:lnTo>
                    <a:pt x="7124700" y="5080"/>
                  </a:lnTo>
                  <a:lnTo>
                    <a:pt x="7112000" y="5080"/>
                  </a:lnTo>
                  <a:close/>
                  <a:moveTo>
                    <a:pt x="7137400" y="5080"/>
                  </a:moveTo>
                  <a:lnTo>
                    <a:pt x="7150100" y="5080"/>
                  </a:lnTo>
                  <a:lnTo>
                    <a:pt x="7137400" y="5080"/>
                  </a:lnTo>
                  <a:close/>
                  <a:moveTo>
                    <a:pt x="7162800" y="5080"/>
                  </a:moveTo>
                  <a:lnTo>
                    <a:pt x="7175500" y="5080"/>
                  </a:lnTo>
                  <a:lnTo>
                    <a:pt x="7162800" y="5080"/>
                  </a:lnTo>
                  <a:close/>
                  <a:moveTo>
                    <a:pt x="7188200" y="5080"/>
                  </a:moveTo>
                  <a:lnTo>
                    <a:pt x="7200900" y="5080"/>
                  </a:lnTo>
                  <a:lnTo>
                    <a:pt x="7188200" y="5080"/>
                  </a:lnTo>
                  <a:close/>
                  <a:moveTo>
                    <a:pt x="7213600" y="5080"/>
                  </a:moveTo>
                  <a:lnTo>
                    <a:pt x="7226300" y="5080"/>
                  </a:lnTo>
                  <a:lnTo>
                    <a:pt x="7213600" y="5080"/>
                  </a:lnTo>
                  <a:close/>
                  <a:moveTo>
                    <a:pt x="7239000" y="5080"/>
                  </a:moveTo>
                  <a:lnTo>
                    <a:pt x="7251700" y="5080"/>
                  </a:lnTo>
                  <a:lnTo>
                    <a:pt x="7239000" y="5080"/>
                  </a:lnTo>
                  <a:close/>
                  <a:moveTo>
                    <a:pt x="7264400" y="5080"/>
                  </a:moveTo>
                  <a:lnTo>
                    <a:pt x="7277100" y="5080"/>
                  </a:lnTo>
                  <a:lnTo>
                    <a:pt x="7264400" y="5080"/>
                  </a:lnTo>
                  <a:close/>
                  <a:moveTo>
                    <a:pt x="7289800" y="5080"/>
                  </a:moveTo>
                  <a:lnTo>
                    <a:pt x="7302500" y="5080"/>
                  </a:lnTo>
                  <a:lnTo>
                    <a:pt x="7289800" y="5080"/>
                  </a:lnTo>
                  <a:close/>
                  <a:moveTo>
                    <a:pt x="7315200" y="5080"/>
                  </a:moveTo>
                  <a:lnTo>
                    <a:pt x="7327900" y="5080"/>
                  </a:lnTo>
                  <a:lnTo>
                    <a:pt x="7315200" y="5080"/>
                  </a:lnTo>
                  <a:close/>
                  <a:moveTo>
                    <a:pt x="7340600" y="5080"/>
                  </a:moveTo>
                  <a:lnTo>
                    <a:pt x="7353300" y="5080"/>
                  </a:lnTo>
                  <a:lnTo>
                    <a:pt x="7340600" y="5080"/>
                  </a:lnTo>
                  <a:close/>
                  <a:moveTo>
                    <a:pt x="7366000" y="5080"/>
                  </a:moveTo>
                  <a:lnTo>
                    <a:pt x="7378700" y="5080"/>
                  </a:lnTo>
                  <a:lnTo>
                    <a:pt x="7366000" y="5080"/>
                  </a:lnTo>
                  <a:close/>
                  <a:moveTo>
                    <a:pt x="7391400" y="5080"/>
                  </a:moveTo>
                  <a:lnTo>
                    <a:pt x="7404100" y="5080"/>
                  </a:lnTo>
                  <a:lnTo>
                    <a:pt x="7391400" y="5080"/>
                  </a:lnTo>
                  <a:close/>
                  <a:moveTo>
                    <a:pt x="7416800" y="5080"/>
                  </a:moveTo>
                  <a:lnTo>
                    <a:pt x="7429500" y="5080"/>
                  </a:lnTo>
                  <a:lnTo>
                    <a:pt x="7416800" y="5080"/>
                  </a:lnTo>
                  <a:close/>
                  <a:moveTo>
                    <a:pt x="7442200" y="5080"/>
                  </a:moveTo>
                  <a:lnTo>
                    <a:pt x="7454900" y="5080"/>
                  </a:lnTo>
                  <a:lnTo>
                    <a:pt x="7442200" y="5080"/>
                  </a:lnTo>
                  <a:close/>
                  <a:moveTo>
                    <a:pt x="7467600" y="5080"/>
                  </a:moveTo>
                  <a:lnTo>
                    <a:pt x="7480300" y="5080"/>
                  </a:lnTo>
                  <a:lnTo>
                    <a:pt x="7467600" y="5080"/>
                  </a:lnTo>
                  <a:close/>
                  <a:moveTo>
                    <a:pt x="7493000" y="5080"/>
                  </a:moveTo>
                  <a:lnTo>
                    <a:pt x="7505700" y="5080"/>
                  </a:lnTo>
                  <a:lnTo>
                    <a:pt x="7493000" y="5080"/>
                  </a:lnTo>
                  <a:close/>
                  <a:moveTo>
                    <a:pt x="7518400" y="5080"/>
                  </a:moveTo>
                  <a:lnTo>
                    <a:pt x="7531100" y="5080"/>
                  </a:lnTo>
                  <a:lnTo>
                    <a:pt x="7518400" y="5080"/>
                  </a:lnTo>
                  <a:close/>
                  <a:moveTo>
                    <a:pt x="7543800" y="5080"/>
                  </a:moveTo>
                  <a:lnTo>
                    <a:pt x="7556500" y="5080"/>
                  </a:lnTo>
                  <a:lnTo>
                    <a:pt x="7543800" y="5080"/>
                  </a:lnTo>
                  <a:close/>
                  <a:moveTo>
                    <a:pt x="7569200" y="5080"/>
                  </a:moveTo>
                  <a:lnTo>
                    <a:pt x="7581900" y="5080"/>
                  </a:lnTo>
                  <a:lnTo>
                    <a:pt x="7569200" y="5080"/>
                  </a:lnTo>
                  <a:close/>
                  <a:moveTo>
                    <a:pt x="7594600" y="5080"/>
                  </a:moveTo>
                  <a:lnTo>
                    <a:pt x="7607300" y="5080"/>
                  </a:lnTo>
                  <a:lnTo>
                    <a:pt x="7594600" y="5080"/>
                  </a:lnTo>
                  <a:close/>
                  <a:moveTo>
                    <a:pt x="7620000" y="5080"/>
                  </a:moveTo>
                  <a:lnTo>
                    <a:pt x="7632700" y="5080"/>
                  </a:lnTo>
                  <a:lnTo>
                    <a:pt x="7620000" y="5080"/>
                  </a:lnTo>
                  <a:close/>
                  <a:moveTo>
                    <a:pt x="7645400" y="5080"/>
                  </a:moveTo>
                  <a:lnTo>
                    <a:pt x="7658100" y="5080"/>
                  </a:lnTo>
                  <a:lnTo>
                    <a:pt x="7645400" y="5080"/>
                  </a:lnTo>
                  <a:close/>
                  <a:moveTo>
                    <a:pt x="7670800" y="5080"/>
                  </a:moveTo>
                  <a:lnTo>
                    <a:pt x="7683500" y="5080"/>
                  </a:lnTo>
                  <a:lnTo>
                    <a:pt x="7670800" y="5080"/>
                  </a:lnTo>
                  <a:close/>
                  <a:moveTo>
                    <a:pt x="7696200" y="5080"/>
                  </a:moveTo>
                  <a:lnTo>
                    <a:pt x="7708900" y="5080"/>
                  </a:lnTo>
                  <a:lnTo>
                    <a:pt x="7696200" y="5080"/>
                  </a:lnTo>
                  <a:close/>
                  <a:moveTo>
                    <a:pt x="7721600" y="5080"/>
                  </a:moveTo>
                  <a:lnTo>
                    <a:pt x="7734300" y="5080"/>
                  </a:lnTo>
                  <a:lnTo>
                    <a:pt x="7721600" y="5080"/>
                  </a:lnTo>
                  <a:close/>
                  <a:moveTo>
                    <a:pt x="7747000" y="5080"/>
                  </a:moveTo>
                  <a:lnTo>
                    <a:pt x="7759700" y="5080"/>
                  </a:lnTo>
                  <a:lnTo>
                    <a:pt x="7747000" y="5080"/>
                  </a:lnTo>
                  <a:close/>
                  <a:moveTo>
                    <a:pt x="7772400" y="5080"/>
                  </a:moveTo>
                  <a:lnTo>
                    <a:pt x="7785100" y="5080"/>
                  </a:lnTo>
                  <a:lnTo>
                    <a:pt x="7772400" y="5080"/>
                  </a:lnTo>
                  <a:close/>
                  <a:moveTo>
                    <a:pt x="7797800" y="5080"/>
                  </a:moveTo>
                  <a:lnTo>
                    <a:pt x="7810500" y="5080"/>
                  </a:lnTo>
                  <a:lnTo>
                    <a:pt x="7797800" y="5080"/>
                  </a:lnTo>
                  <a:close/>
                  <a:moveTo>
                    <a:pt x="7823200" y="5080"/>
                  </a:moveTo>
                  <a:lnTo>
                    <a:pt x="7835900" y="5080"/>
                  </a:lnTo>
                  <a:lnTo>
                    <a:pt x="7823200" y="5080"/>
                  </a:lnTo>
                  <a:close/>
                  <a:moveTo>
                    <a:pt x="7848600" y="5080"/>
                  </a:moveTo>
                  <a:lnTo>
                    <a:pt x="7861300" y="5080"/>
                  </a:lnTo>
                  <a:lnTo>
                    <a:pt x="7848600" y="5080"/>
                  </a:lnTo>
                  <a:close/>
                  <a:moveTo>
                    <a:pt x="7874000" y="5080"/>
                  </a:moveTo>
                  <a:lnTo>
                    <a:pt x="7886700" y="5080"/>
                  </a:lnTo>
                  <a:lnTo>
                    <a:pt x="7874000" y="5080"/>
                  </a:lnTo>
                  <a:close/>
                  <a:moveTo>
                    <a:pt x="7899400" y="5080"/>
                  </a:moveTo>
                  <a:lnTo>
                    <a:pt x="7912100" y="5080"/>
                  </a:lnTo>
                  <a:lnTo>
                    <a:pt x="7899400" y="5080"/>
                  </a:lnTo>
                  <a:close/>
                  <a:moveTo>
                    <a:pt x="7924800" y="5080"/>
                  </a:moveTo>
                  <a:lnTo>
                    <a:pt x="7937500" y="5080"/>
                  </a:lnTo>
                  <a:lnTo>
                    <a:pt x="7924800" y="5080"/>
                  </a:lnTo>
                  <a:close/>
                  <a:moveTo>
                    <a:pt x="7950200" y="5080"/>
                  </a:moveTo>
                  <a:lnTo>
                    <a:pt x="7962900" y="5080"/>
                  </a:lnTo>
                  <a:lnTo>
                    <a:pt x="7950200" y="5080"/>
                  </a:lnTo>
                  <a:close/>
                  <a:moveTo>
                    <a:pt x="7975600" y="5080"/>
                  </a:moveTo>
                  <a:lnTo>
                    <a:pt x="7988300" y="5080"/>
                  </a:lnTo>
                  <a:lnTo>
                    <a:pt x="7975600" y="5080"/>
                  </a:lnTo>
                  <a:close/>
                  <a:moveTo>
                    <a:pt x="8001000" y="5080"/>
                  </a:moveTo>
                  <a:lnTo>
                    <a:pt x="8013700" y="5080"/>
                  </a:lnTo>
                  <a:lnTo>
                    <a:pt x="8001000" y="5080"/>
                  </a:lnTo>
                  <a:close/>
                  <a:moveTo>
                    <a:pt x="8026400" y="5080"/>
                  </a:moveTo>
                  <a:lnTo>
                    <a:pt x="8039100" y="5080"/>
                  </a:lnTo>
                  <a:lnTo>
                    <a:pt x="8026400" y="5080"/>
                  </a:lnTo>
                  <a:close/>
                  <a:moveTo>
                    <a:pt x="8051800" y="5080"/>
                  </a:moveTo>
                  <a:lnTo>
                    <a:pt x="8064500" y="5080"/>
                  </a:lnTo>
                  <a:lnTo>
                    <a:pt x="8051800" y="5080"/>
                  </a:lnTo>
                  <a:close/>
                  <a:moveTo>
                    <a:pt x="8077200" y="5080"/>
                  </a:moveTo>
                  <a:lnTo>
                    <a:pt x="8089900" y="5080"/>
                  </a:lnTo>
                  <a:lnTo>
                    <a:pt x="8077200" y="5080"/>
                  </a:lnTo>
                  <a:close/>
                  <a:moveTo>
                    <a:pt x="8102600" y="5080"/>
                  </a:moveTo>
                  <a:lnTo>
                    <a:pt x="8115300" y="5080"/>
                  </a:lnTo>
                  <a:lnTo>
                    <a:pt x="8102600" y="5080"/>
                  </a:lnTo>
                  <a:close/>
                  <a:moveTo>
                    <a:pt x="8128000" y="5080"/>
                  </a:moveTo>
                  <a:lnTo>
                    <a:pt x="8140700" y="5080"/>
                  </a:lnTo>
                  <a:lnTo>
                    <a:pt x="8128000" y="5080"/>
                  </a:lnTo>
                  <a:close/>
                  <a:moveTo>
                    <a:pt x="8153400" y="5080"/>
                  </a:moveTo>
                  <a:lnTo>
                    <a:pt x="8166100" y="5080"/>
                  </a:lnTo>
                  <a:lnTo>
                    <a:pt x="8153400" y="5080"/>
                  </a:lnTo>
                  <a:close/>
                  <a:moveTo>
                    <a:pt x="8178800" y="5080"/>
                  </a:moveTo>
                  <a:lnTo>
                    <a:pt x="8191500" y="5080"/>
                  </a:lnTo>
                  <a:lnTo>
                    <a:pt x="8178800" y="5080"/>
                  </a:lnTo>
                  <a:close/>
                  <a:moveTo>
                    <a:pt x="8204200" y="5080"/>
                  </a:moveTo>
                  <a:lnTo>
                    <a:pt x="8216900" y="5080"/>
                  </a:lnTo>
                  <a:lnTo>
                    <a:pt x="8204200" y="5080"/>
                  </a:lnTo>
                  <a:close/>
                  <a:moveTo>
                    <a:pt x="8229600" y="5080"/>
                  </a:moveTo>
                  <a:lnTo>
                    <a:pt x="8242300" y="5080"/>
                  </a:lnTo>
                  <a:lnTo>
                    <a:pt x="8229600" y="5080"/>
                  </a:lnTo>
                  <a:close/>
                  <a:moveTo>
                    <a:pt x="8255000" y="5080"/>
                  </a:moveTo>
                  <a:lnTo>
                    <a:pt x="8267700" y="5080"/>
                  </a:lnTo>
                  <a:lnTo>
                    <a:pt x="8255000" y="5080"/>
                  </a:lnTo>
                  <a:close/>
                  <a:moveTo>
                    <a:pt x="8280400" y="5080"/>
                  </a:moveTo>
                  <a:lnTo>
                    <a:pt x="8293100" y="5080"/>
                  </a:lnTo>
                  <a:lnTo>
                    <a:pt x="8280400" y="5080"/>
                  </a:lnTo>
                  <a:close/>
                  <a:moveTo>
                    <a:pt x="8305800" y="5080"/>
                  </a:moveTo>
                  <a:lnTo>
                    <a:pt x="8318500" y="5080"/>
                  </a:lnTo>
                  <a:lnTo>
                    <a:pt x="8305800" y="5080"/>
                  </a:lnTo>
                  <a:close/>
                  <a:moveTo>
                    <a:pt x="8331200" y="5080"/>
                  </a:moveTo>
                  <a:lnTo>
                    <a:pt x="8343900" y="5080"/>
                  </a:lnTo>
                  <a:lnTo>
                    <a:pt x="8331200" y="5080"/>
                  </a:lnTo>
                  <a:close/>
                  <a:moveTo>
                    <a:pt x="8356600" y="5080"/>
                  </a:moveTo>
                  <a:lnTo>
                    <a:pt x="8369300" y="5080"/>
                  </a:lnTo>
                  <a:lnTo>
                    <a:pt x="8356600" y="5080"/>
                  </a:lnTo>
                  <a:close/>
                  <a:moveTo>
                    <a:pt x="8382000" y="5080"/>
                  </a:moveTo>
                  <a:lnTo>
                    <a:pt x="8394700" y="5080"/>
                  </a:lnTo>
                  <a:lnTo>
                    <a:pt x="8382000" y="5080"/>
                  </a:lnTo>
                  <a:close/>
                  <a:moveTo>
                    <a:pt x="8407400" y="5080"/>
                  </a:moveTo>
                  <a:lnTo>
                    <a:pt x="8420100" y="5080"/>
                  </a:lnTo>
                  <a:lnTo>
                    <a:pt x="8407400" y="5080"/>
                  </a:lnTo>
                  <a:close/>
                  <a:moveTo>
                    <a:pt x="8432800" y="5080"/>
                  </a:moveTo>
                  <a:lnTo>
                    <a:pt x="8445500" y="5080"/>
                  </a:lnTo>
                  <a:lnTo>
                    <a:pt x="8432800" y="5080"/>
                  </a:lnTo>
                  <a:close/>
                  <a:moveTo>
                    <a:pt x="8458200" y="5080"/>
                  </a:moveTo>
                  <a:lnTo>
                    <a:pt x="8470900" y="5080"/>
                  </a:lnTo>
                  <a:lnTo>
                    <a:pt x="8458200" y="5080"/>
                  </a:lnTo>
                  <a:close/>
                  <a:moveTo>
                    <a:pt x="8483600" y="5080"/>
                  </a:moveTo>
                  <a:lnTo>
                    <a:pt x="8496300" y="5080"/>
                  </a:lnTo>
                  <a:lnTo>
                    <a:pt x="8483600" y="5080"/>
                  </a:lnTo>
                  <a:close/>
                  <a:moveTo>
                    <a:pt x="8509000" y="5080"/>
                  </a:moveTo>
                  <a:lnTo>
                    <a:pt x="8521700" y="5080"/>
                  </a:lnTo>
                  <a:lnTo>
                    <a:pt x="8509000" y="5080"/>
                  </a:lnTo>
                  <a:close/>
                  <a:moveTo>
                    <a:pt x="8534400" y="5080"/>
                  </a:moveTo>
                  <a:lnTo>
                    <a:pt x="8547100" y="5080"/>
                  </a:lnTo>
                  <a:lnTo>
                    <a:pt x="8534400" y="5080"/>
                  </a:lnTo>
                  <a:close/>
                  <a:moveTo>
                    <a:pt x="8559800" y="5080"/>
                  </a:moveTo>
                  <a:lnTo>
                    <a:pt x="8572500" y="5080"/>
                  </a:lnTo>
                  <a:lnTo>
                    <a:pt x="8559800" y="5080"/>
                  </a:lnTo>
                  <a:close/>
                  <a:moveTo>
                    <a:pt x="8585200" y="5080"/>
                  </a:moveTo>
                  <a:lnTo>
                    <a:pt x="8597900" y="5080"/>
                  </a:lnTo>
                  <a:lnTo>
                    <a:pt x="8585200" y="5080"/>
                  </a:lnTo>
                  <a:close/>
                  <a:moveTo>
                    <a:pt x="8610600" y="5080"/>
                  </a:moveTo>
                  <a:lnTo>
                    <a:pt x="8623300" y="5080"/>
                  </a:lnTo>
                  <a:lnTo>
                    <a:pt x="8610600" y="5080"/>
                  </a:lnTo>
                  <a:close/>
                  <a:moveTo>
                    <a:pt x="8636000" y="5080"/>
                  </a:moveTo>
                  <a:lnTo>
                    <a:pt x="8648700" y="5080"/>
                  </a:lnTo>
                  <a:lnTo>
                    <a:pt x="8636000" y="5080"/>
                  </a:lnTo>
                  <a:close/>
                  <a:moveTo>
                    <a:pt x="8661400" y="5080"/>
                  </a:moveTo>
                  <a:lnTo>
                    <a:pt x="8674100" y="5080"/>
                  </a:lnTo>
                  <a:lnTo>
                    <a:pt x="8661400" y="5080"/>
                  </a:lnTo>
                  <a:close/>
                  <a:moveTo>
                    <a:pt x="8686800" y="5080"/>
                  </a:moveTo>
                  <a:lnTo>
                    <a:pt x="8699500" y="5080"/>
                  </a:lnTo>
                  <a:lnTo>
                    <a:pt x="8686800" y="5080"/>
                  </a:lnTo>
                  <a:close/>
                  <a:moveTo>
                    <a:pt x="8712200" y="5080"/>
                  </a:moveTo>
                  <a:lnTo>
                    <a:pt x="8724900" y="5080"/>
                  </a:lnTo>
                  <a:lnTo>
                    <a:pt x="8712200" y="5080"/>
                  </a:lnTo>
                  <a:close/>
                  <a:moveTo>
                    <a:pt x="8737600" y="5080"/>
                  </a:moveTo>
                  <a:lnTo>
                    <a:pt x="8750300" y="5080"/>
                  </a:lnTo>
                  <a:lnTo>
                    <a:pt x="8737600" y="5080"/>
                  </a:lnTo>
                  <a:close/>
                  <a:moveTo>
                    <a:pt x="8763000" y="5080"/>
                  </a:moveTo>
                  <a:lnTo>
                    <a:pt x="8775700" y="5080"/>
                  </a:lnTo>
                  <a:lnTo>
                    <a:pt x="8763000" y="5080"/>
                  </a:lnTo>
                  <a:close/>
                  <a:moveTo>
                    <a:pt x="8788400" y="5080"/>
                  </a:moveTo>
                  <a:lnTo>
                    <a:pt x="8801100" y="5080"/>
                  </a:lnTo>
                  <a:lnTo>
                    <a:pt x="8788400" y="5080"/>
                  </a:lnTo>
                  <a:close/>
                  <a:moveTo>
                    <a:pt x="8813800" y="5080"/>
                  </a:moveTo>
                  <a:lnTo>
                    <a:pt x="8826500" y="5080"/>
                  </a:lnTo>
                  <a:lnTo>
                    <a:pt x="8813800" y="5080"/>
                  </a:lnTo>
                  <a:close/>
                  <a:moveTo>
                    <a:pt x="8839200" y="5080"/>
                  </a:moveTo>
                  <a:lnTo>
                    <a:pt x="8851900" y="5080"/>
                  </a:lnTo>
                  <a:lnTo>
                    <a:pt x="8839200" y="5080"/>
                  </a:lnTo>
                  <a:close/>
                  <a:moveTo>
                    <a:pt x="8864600" y="5080"/>
                  </a:moveTo>
                  <a:lnTo>
                    <a:pt x="8877300" y="5080"/>
                  </a:lnTo>
                  <a:lnTo>
                    <a:pt x="8864600" y="5080"/>
                  </a:lnTo>
                  <a:close/>
                  <a:moveTo>
                    <a:pt x="8890000" y="5080"/>
                  </a:moveTo>
                  <a:lnTo>
                    <a:pt x="8902700" y="5080"/>
                  </a:lnTo>
                  <a:lnTo>
                    <a:pt x="8890000" y="5080"/>
                  </a:lnTo>
                  <a:close/>
                  <a:moveTo>
                    <a:pt x="8915400" y="5080"/>
                  </a:moveTo>
                  <a:lnTo>
                    <a:pt x="8928100" y="5080"/>
                  </a:lnTo>
                  <a:lnTo>
                    <a:pt x="8915400" y="5080"/>
                  </a:lnTo>
                  <a:close/>
                  <a:moveTo>
                    <a:pt x="8940800" y="5080"/>
                  </a:moveTo>
                  <a:lnTo>
                    <a:pt x="8953500" y="5080"/>
                  </a:lnTo>
                  <a:lnTo>
                    <a:pt x="8940800" y="5080"/>
                  </a:lnTo>
                  <a:close/>
                  <a:moveTo>
                    <a:pt x="8966200" y="5080"/>
                  </a:moveTo>
                  <a:lnTo>
                    <a:pt x="8978900" y="5080"/>
                  </a:lnTo>
                  <a:lnTo>
                    <a:pt x="8966200" y="5080"/>
                  </a:lnTo>
                  <a:close/>
                  <a:moveTo>
                    <a:pt x="8991600" y="5080"/>
                  </a:moveTo>
                  <a:lnTo>
                    <a:pt x="9004300" y="5080"/>
                  </a:lnTo>
                  <a:lnTo>
                    <a:pt x="8991600" y="5080"/>
                  </a:lnTo>
                  <a:close/>
                  <a:moveTo>
                    <a:pt x="9017000" y="5080"/>
                  </a:moveTo>
                  <a:lnTo>
                    <a:pt x="9029700" y="5080"/>
                  </a:lnTo>
                  <a:lnTo>
                    <a:pt x="9017000" y="5080"/>
                  </a:lnTo>
                  <a:close/>
                  <a:moveTo>
                    <a:pt x="9042400" y="5080"/>
                  </a:moveTo>
                  <a:lnTo>
                    <a:pt x="9055100" y="5080"/>
                  </a:lnTo>
                  <a:lnTo>
                    <a:pt x="9042400" y="5080"/>
                  </a:lnTo>
                  <a:close/>
                  <a:moveTo>
                    <a:pt x="9067800" y="5080"/>
                  </a:moveTo>
                  <a:lnTo>
                    <a:pt x="9080500" y="5080"/>
                  </a:lnTo>
                  <a:lnTo>
                    <a:pt x="9067800" y="5080"/>
                  </a:lnTo>
                  <a:close/>
                  <a:moveTo>
                    <a:pt x="9093200" y="5080"/>
                  </a:moveTo>
                  <a:lnTo>
                    <a:pt x="9105900" y="5080"/>
                  </a:lnTo>
                  <a:lnTo>
                    <a:pt x="9093200" y="5080"/>
                  </a:lnTo>
                  <a:close/>
                  <a:moveTo>
                    <a:pt x="9118600" y="5080"/>
                  </a:moveTo>
                  <a:lnTo>
                    <a:pt x="9131300" y="5080"/>
                  </a:lnTo>
                  <a:lnTo>
                    <a:pt x="9118600" y="5080"/>
                  </a:lnTo>
                  <a:close/>
                  <a:moveTo>
                    <a:pt x="9144000" y="5080"/>
                  </a:moveTo>
                  <a:lnTo>
                    <a:pt x="9156700" y="5080"/>
                  </a:lnTo>
                  <a:lnTo>
                    <a:pt x="9144000" y="5080"/>
                  </a:lnTo>
                  <a:close/>
                  <a:moveTo>
                    <a:pt x="9169400" y="5080"/>
                  </a:moveTo>
                  <a:lnTo>
                    <a:pt x="9182100" y="5080"/>
                  </a:lnTo>
                  <a:lnTo>
                    <a:pt x="9169400" y="5080"/>
                  </a:lnTo>
                  <a:close/>
                  <a:moveTo>
                    <a:pt x="9194800" y="5080"/>
                  </a:moveTo>
                  <a:lnTo>
                    <a:pt x="9207500" y="5080"/>
                  </a:lnTo>
                  <a:lnTo>
                    <a:pt x="9194800" y="5080"/>
                  </a:lnTo>
                  <a:close/>
                  <a:moveTo>
                    <a:pt x="9220200" y="5080"/>
                  </a:moveTo>
                  <a:lnTo>
                    <a:pt x="9232900" y="5080"/>
                  </a:lnTo>
                  <a:lnTo>
                    <a:pt x="9220200" y="5080"/>
                  </a:lnTo>
                  <a:close/>
                  <a:moveTo>
                    <a:pt x="9245600" y="5080"/>
                  </a:moveTo>
                  <a:lnTo>
                    <a:pt x="9258300" y="5080"/>
                  </a:lnTo>
                  <a:lnTo>
                    <a:pt x="9245600" y="5080"/>
                  </a:lnTo>
                  <a:close/>
                  <a:moveTo>
                    <a:pt x="9271000" y="5080"/>
                  </a:moveTo>
                  <a:lnTo>
                    <a:pt x="9283700" y="5080"/>
                  </a:lnTo>
                  <a:lnTo>
                    <a:pt x="9271000" y="5080"/>
                  </a:lnTo>
                  <a:close/>
                  <a:moveTo>
                    <a:pt x="9296400" y="5080"/>
                  </a:moveTo>
                  <a:lnTo>
                    <a:pt x="9309100" y="5080"/>
                  </a:lnTo>
                  <a:lnTo>
                    <a:pt x="9296400" y="5080"/>
                  </a:lnTo>
                  <a:close/>
                  <a:moveTo>
                    <a:pt x="9321800" y="5080"/>
                  </a:moveTo>
                  <a:lnTo>
                    <a:pt x="9334500" y="5080"/>
                  </a:lnTo>
                  <a:lnTo>
                    <a:pt x="9321800" y="5080"/>
                  </a:lnTo>
                  <a:close/>
                  <a:moveTo>
                    <a:pt x="9347200" y="5080"/>
                  </a:moveTo>
                  <a:lnTo>
                    <a:pt x="9359900" y="5080"/>
                  </a:lnTo>
                  <a:lnTo>
                    <a:pt x="9347200" y="5080"/>
                  </a:lnTo>
                  <a:close/>
                  <a:moveTo>
                    <a:pt x="9372600" y="5080"/>
                  </a:moveTo>
                  <a:lnTo>
                    <a:pt x="9385300" y="5080"/>
                  </a:lnTo>
                  <a:lnTo>
                    <a:pt x="9372600" y="5080"/>
                  </a:lnTo>
                  <a:close/>
                  <a:moveTo>
                    <a:pt x="9398000" y="5080"/>
                  </a:moveTo>
                  <a:lnTo>
                    <a:pt x="9410700" y="5080"/>
                  </a:lnTo>
                  <a:lnTo>
                    <a:pt x="9398000" y="5080"/>
                  </a:lnTo>
                  <a:close/>
                  <a:moveTo>
                    <a:pt x="9423400" y="5080"/>
                  </a:moveTo>
                  <a:lnTo>
                    <a:pt x="9436100" y="5080"/>
                  </a:lnTo>
                  <a:lnTo>
                    <a:pt x="9423400" y="5080"/>
                  </a:lnTo>
                  <a:close/>
                  <a:moveTo>
                    <a:pt x="9448800" y="5080"/>
                  </a:moveTo>
                  <a:lnTo>
                    <a:pt x="9461500" y="5080"/>
                  </a:lnTo>
                  <a:lnTo>
                    <a:pt x="9448800" y="5080"/>
                  </a:lnTo>
                  <a:close/>
                  <a:moveTo>
                    <a:pt x="9474200" y="5080"/>
                  </a:moveTo>
                  <a:lnTo>
                    <a:pt x="9486900" y="5080"/>
                  </a:lnTo>
                  <a:lnTo>
                    <a:pt x="9474200" y="5080"/>
                  </a:lnTo>
                  <a:close/>
                  <a:moveTo>
                    <a:pt x="9499600" y="5080"/>
                  </a:moveTo>
                  <a:lnTo>
                    <a:pt x="9512300" y="5080"/>
                  </a:lnTo>
                  <a:lnTo>
                    <a:pt x="9499600" y="5080"/>
                  </a:lnTo>
                  <a:close/>
                  <a:moveTo>
                    <a:pt x="9525000" y="5080"/>
                  </a:moveTo>
                  <a:lnTo>
                    <a:pt x="9537700" y="5080"/>
                  </a:lnTo>
                  <a:lnTo>
                    <a:pt x="9525000" y="5080"/>
                  </a:lnTo>
                  <a:close/>
                  <a:moveTo>
                    <a:pt x="9550400" y="5080"/>
                  </a:moveTo>
                  <a:lnTo>
                    <a:pt x="9563100" y="5080"/>
                  </a:lnTo>
                  <a:lnTo>
                    <a:pt x="9550400" y="5080"/>
                  </a:lnTo>
                  <a:close/>
                  <a:moveTo>
                    <a:pt x="9575800" y="5080"/>
                  </a:moveTo>
                  <a:lnTo>
                    <a:pt x="9588500" y="5080"/>
                  </a:lnTo>
                  <a:lnTo>
                    <a:pt x="9575800" y="5080"/>
                  </a:lnTo>
                  <a:close/>
                  <a:moveTo>
                    <a:pt x="9601200" y="5080"/>
                  </a:moveTo>
                  <a:lnTo>
                    <a:pt x="9613900" y="5080"/>
                  </a:lnTo>
                  <a:lnTo>
                    <a:pt x="9601200" y="5080"/>
                  </a:lnTo>
                  <a:close/>
                  <a:moveTo>
                    <a:pt x="9626600" y="5080"/>
                  </a:moveTo>
                  <a:lnTo>
                    <a:pt x="9639300" y="5080"/>
                  </a:lnTo>
                  <a:lnTo>
                    <a:pt x="9626600" y="5080"/>
                  </a:lnTo>
                  <a:close/>
                  <a:moveTo>
                    <a:pt x="9652000" y="5080"/>
                  </a:moveTo>
                  <a:lnTo>
                    <a:pt x="9664700" y="5080"/>
                  </a:lnTo>
                  <a:lnTo>
                    <a:pt x="9652000" y="5080"/>
                  </a:lnTo>
                  <a:close/>
                  <a:moveTo>
                    <a:pt x="9677400" y="5080"/>
                  </a:moveTo>
                  <a:lnTo>
                    <a:pt x="9690100" y="5080"/>
                  </a:lnTo>
                  <a:lnTo>
                    <a:pt x="9677400" y="5080"/>
                  </a:lnTo>
                  <a:close/>
                  <a:moveTo>
                    <a:pt x="9702800" y="5080"/>
                  </a:moveTo>
                  <a:lnTo>
                    <a:pt x="9715500" y="5080"/>
                  </a:lnTo>
                  <a:lnTo>
                    <a:pt x="9702800" y="5080"/>
                  </a:lnTo>
                  <a:close/>
                  <a:moveTo>
                    <a:pt x="9728200" y="5080"/>
                  </a:moveTo>
                  <a:lnTo>
                    <a:pt x="9740900" y="5080"/>
                  </a:lnTo>
                  <a:lnTo>
                    <a:pt x="9728200" y="5080"/>
                  </a:lnTo>
                  <a:close/>
                  <a:moveTo>
                    <a:pt x="9753600" y="5080"/>
                  </a:moveTo>
                  <a:lnTo>
                    <a:pt x="9766300" y="5080"/>
                  </a:lnTo>
                  <a:lnTo>
                    <a:pt x="9753600" y="5080"/>
                  </a:lnTo>
                  <a:close/>
                  <a:moveTo>
                    <a:pt x="9779000" y="5080"/>
                  </a:moveTo>
                  <a:lnTo>
                    <a:pt x="9791700" y="5080"/>
                  </a:lnTo>
                  <a:lnTo>
                    <a:pt x="9779000" y="5080"/>
                  </a:lnTo>
                  <a:close/>
                  <a:moveTo>
                    <a:pt x="9804400" y="5080"/>
                  </a:moveTo>
                  <a:lnTo>
                    <a:pt x="9817100" y="5080"/>
                  </a:lnTo>
                  <a:lnTo>
                    <a:pt x="9804400" y="5080"/>
                  </a:lnTo>
                  <a:close/>
                  <a:moveTo>
                    <a:pt x="9829800" y="5080"/>
                  </a:moveTo>
                  <a:lnTo>
                    <a:pt x="9842500" y="5080"/>
                  </a:lnTo>
                  <a:lnTo>
                    <a:pt x="9829800" y="5080"/>
                  </a:lnTo>
                  <a:close/>
                  <a:moveTo>
                    <a:pt x="9855200" y="5080"/>
                  </a:moveTo>
                  <a:lnTo>
                    <a:pt x="9867900" y="5080"/>
                  </a:lnTo>
                  <a:lnTo>
                    <a:pt x="9855200" y="5080"/>
                  </a:lnTo>
                  <a:close/>
                  <a:moveTo>
                    <a:pt x="9880600" y="5080"/>
                  </a:moveTo>
                  <a:lnTo>
                    <a:pt x="9893300" y="5080"/>
                  </a:lnTo>
                  <a:lnTo>
                    <a:pt x="9880600" y="5080"/>
                  </a:lnTo>
                  <a:close/>
                  <a:moveTo>
                    <a:pt x="9906000" y="5080"/>
                  </a:moveTo>
                  <a:lnTo>
                    <a:pt x="9918700" y="5080"/>
                  </a:lnTo>
                  <a:lnTo>
                    <a:pt x="9906000" y="5080"/>
                  </a:lnTo>
                  <a:close/>
                  <a:moveTo>
                    <a:pt x="9931400" y="5080"/>
                  </a:moveTo>
                  <a:lnTo>
                    <a:pt x="9944100" y="5080"/>
                  </a:lnTo>
                  <a:lnTo>
                    <a:pt x="9931400" y="5080"/>
                  </a:lnTo>
                  <a:close/>
                  <a:moveTo>
                    <a:pt x="9956800" y="5080"/>
                  </a:moveTo>
                  <a:lnTo>
                    <a:pt x="9969500" y="5080"/>
                  </a:lnTo>
                  <a:lnTo>
                    <a:pt x="9956800" y="5080"/>
                  </a:lnTo>
                  <a:close/>
                  <a:moveTo>
                    <a:pt x="9982200" y="5080"/>
                  </a:moveTo>
                  <a:lnTo>
                    <a:pt x="9994900" y="5080"/>
                  </a:lnTo>
                  <a:lnTo>
                    <a:pt x="9982200" y="5080"/>
                  </a:lnTo>
                  <a:close/>
                  <a:moveTo>
                    <a:pt x="10007600" y="5080"/>
                  </a:moveTo>
                  <a:lnTo>
                    <a:pt x="10020300" y="5080"/>
                  </a:lnTo>
                  <a:lnTo>
                    <a:pt x="10007600" y="5080"/>
                  </a:lnTo>
                  <a:close/>
                  <a:moveTo>
                    <a:pt x="10033000" y="5080"/>
                  </a:moveTo>
                  <a:lnTo>
                    <a:pt x="10045700" y="5080"/>
                  </a:lnTo>
                  <a:lnTo>
                    <a:pt x="10033000" y="5080"/>
                  </a:lnTo>
                  <a:close/>
                  <a:moveTo>
                    <a:pt x="10058400" y="5080"/>
                  </a:moveTo>
                  <a:lnTo>
                    <a:pt x="10071100" y="5080"/>
                  </a:lnTo>
                  <a:lnTo>
                    <a:pt x="10058400" y="5080"/>
                  </a:lnTo>
                  <a:close/>
                  <a:moveTo>
                    <a:pt x="10083800" y="5080"/>
                  </a:moveTo>
                  <a:lnTo>
                    <a:pt x="10096500" y="5080"/>
                  </a:lnTo>
                  <a:lnTo>
                    <a:pt x="10083800" y="5080"/>
                  </a:lnTo>
                  <a:close/>
                  <a:moveTo>
                    <a:pt x="10109200" y="5080"/>
                  </a:moveTo>
                  <a:lnTo>
                    <a:pt x="10121900" y="5080"/>
                  </a:lnTo>
                  <a:lnTo>
                    <a:pt x="10109200" y="5080"/>
                  </a:lnTo>
                  <a:close/>
                  <a:moveTo>
                    <a:pt x="10134600" y="5080"/>
                  </a:moveTo>
                  <a:lnTo>
                    <a:pt x="10147300" y="5080"/>
                  </a:lnTo>
                  <a:lnTo>
                    <a:pt x="10134600" y="5080"/>
                  </a:lnTo>
                  <a:close/>
                  <a:moveTo>
                    <a:pt x="10160000" y="5080"/>
                  </a:moveTo>
                  <a:lnTo>
                    <a:pt x="10172700" y="5080"/>
                  </a:lnTo>
                  <a:lnTo>
                    <a:pt x="10160000" y="5080"/>
                  </a:lnTo>
                  <a:close/>
                  <a:moveTo>
                    <a:pt x="10185400" y="5080"/>
                  </a:moveTo>
                  <a:lnTo>
                    <a:pt x="10198100" y="5080"/>
                  </a:lnTo>
                  <a:lnTo>
                    <a:pt x="10185400" y="5080"/>
                  </a:lnTo>
                  <a:close/>
                  <a:moveTo>
                    <a:pt x="10210800" y="5080"/>
                  </a:moveTo>
                  <a:lnTo>
                    <a:pt x="10223500" y="5080"/>
                  </a:lnTo>
                  <a:lnTo>
                    <a:pt x="10210800" y="5080"/>
                  </a:lnTo>
                  <a:close/>
                  <a:moveTo>
                    <a:pt x="10236200" y="5080"/>
                  </a:moveTo>
                  <a:lnTo>
                    <a:pt x="10248900" y="5080"/>
                  </a:lnTo>
                  <a:lnTo>
                    <a:pt x="10236200" y="5080"/>
                  </a:lnTo>
                  <a:close/>
                  <a:moveTo>
                    <a:pt x="10261600" y="5080"/>
                  </a:moveTo>
                  <a:lnTo>
                    <a:pt x="10274300" y="5080"/>
                  </a:lnTo>
                  <a:lnTo>
                    <a:pt x="10261600" y="5080"/>
                  </a:lnTo>
                  <a:close/>
                  <a:moveTo>
                    <a:pt x="10287000" y="5080"/>
                  </a:moveTo>
                  <a:lnTo>
                    <a:pt x="10299700" y="5080"/>
                  </a:lnTo>
                  <a:lnTo>
                    <a:pt x="10287000" y="5080"/>
                  </a:lnTo>
                  <a:close/>
                  <a:moveTo>
                    <a:pt x="10312400" y="5080"/>
                  </a:moveTo>
                  <a:lnTo>
                    <a:pt x="10325100" y="5080"/>
                  </a:lnTo>
                  <a:lnTo>
                    <a:pt x="10312400" y="5080"/>
                  </a:lnTo>
                  <a:close/>
                  <a:moveTo>
                    <a:pt x="10337800" y="5080"/>
                  </a:moveTo>
                  <a:lnTo>
                    <a:pt x="10350500" y="5080"/>
                  </a:lnTo>
                  <a:lnTo>
                    <a:pt x="10337800" y="5080"/>
                  </a:lnTo>
                  <a:close/>
                  <a:moveTo>
                    <a:pt x="10363200" y="5080"/>
                  </a:moveTo>
                  <a:lnTo>
                    <a:pt x="10375900" y="5080"/>
                  </a:lnTo>
                  <a:lnTo>
                    <a:pt x="10363200" y="5080"/>
                  </a:lnTo>
                  <a:close/>
                  <a:moveTo>
                    <a:pt x="10388600" y="5080"/>
                  </a:moveTo>
                  <a:lnTo>
                    <a:pt x="10401300" y="5080"/>
                  </a:lnTo>
                  <a:lnTo>
                    <a:pt x="10388600" y="5080"/>
                  </a:lnTo>
                  <a:close/>
                  <a:moveTo>
                    <a:pt x="10414000" y="5080"/>
                  </a:moveTo>
                  <a:lnTo>
                    <a:pt x="10426700" y="5080"/>
                  </a:lnTo>
                  <a:lnTo>
                    <a:pt x="10414000" y="5080"/>
                  </a:lnTo>
                  <a:close/>
                  <a:moveTo>
                    <a:pt x="10439400" y="5080"/>
                  </a:moveTo>
                  <a:lnTo>
                    <a:pt x="10452100" y="5080"/>
                  </a:lnTo>
                  <a:lnTo>
                    <a:pt x="10439400" y="5080"/>
                  </a:lnTo>
                  <a:close/>
                  <a:moveTo>
                    <a:pt x="10464800" y="5080"/>
                  </a:moveTo>
                  <a:lnTo>
                    <a:pt x="10477500" y="5080"/>
                  </a:lnTo>
                  <a:lnTo>
                    <a:pt x="10464800" y="5080"/>
                  </a:lnTo>
                  <a:close/>
                  <a:moveTo>
                    <a:pt x="10490200" y="5080"/>
                  </a:moveTo>
                  <a:lnTo>
                    <a:pt x="10502900" y="5080"/>
                  </a:lnTo>
                  <a:lnTo>
                    <a:pt x="10490200" y="5080"/>
                  </a:lnTo>
                  <a:close/>
                  <a:moveTo>
                    <a:pt x="10515600" y="5080"/>
                  </a:moveTo>
                  <a:lnTo>
                    <a:pt x="10528300" y="5080"/>
                  </a:lnTo>
                  <a:lnTo>
                    <a:pt x="10515600" y="5080"/>
                  </a:lnTo>
                  <a:close/>
                  <a:moveTo>
                    <a:pt x="10541000" y="5080"/>
                  </a:moveTo>
                  <a:lnTo>
                    <a:pt x="10553700" y="5080"/>
                  </a:lnTo>
                  <a:lnTo>
                    <a:pt x="10541000" y="5080"/>
                  </a:lnTo>
                  <a:close/>
                  <a:moveTo>
                    <a:pt x="10566400" y="5080"/>
                  </a:moveTo>
                  <a:lnTo>
                    <a:pt x="10579100" y="5080"/>
                  </a:lnTo>
                  <a:lnTo>
                    <a:pt x="10566400" y="5080"/>
                  </a:lnTo>
                  <a:close/>
                  <a:moveTo>
                    <a:pt x="10591800" y="5080"/>
                  </a:moveTo>
                  <a:lnTo>
                    <a:pt x="10604500" y="5080"/>
                  </a:lnTo>
                  <a:lnTo>
                    <a:pt x="10591800" y="5080"/>
                  </a:lnTo>
                  <a:close/>
                  <a:moveTo>
                    <a:pt x="10617200" y="5080"/>
                  </a:moveTo>
                  <a:lnTo>
                    <a:pt x="10629900" y="5080"/>
                  </a:lnTo>
                  <a:lnTo>
                    <a:pt x="10617200" y="5080"/>
                  </a:lnTo>
                  <a:close/>
                  <a:moveTo>
                    <a:pt x="10642600" y="5080"/>
                  </a:moveTo>
                  <a:lnTo>
                    <a:pt x="10655300" y="5080"/>
                  </a:lnTo>
                  <a:lnTo>
                    <a:pt x="10642600" y="5080"/>
                  </a:lnTo>
                  <a:close/>
                  <a:moveTo>
                    <a:pt x="10668000" y="5080"/>
                  </a:moveTo>
                  <a:lnTo>
                    <a:pt x="10680700" y="5080"/>
                  </a:lnTo>
                  <a:lnTo>
                    <a:pt x="10668000" y="5080"/>
                  </a:lnTo>
                  <a:close/>
                  <a:moveTo>
                    <a:pt x="10693400" y="5080"/>
                  </a:moveTo>
                  <a:lnTo>
                    <a:pt x="10706100" y="5080"/>
                  </a:lnTo>
                  <a:lnTo>
                    <a:pt x="10693400" y="5080"/>
                  </a:lnTo>
                  <a:close/>
                  <a:moveTo>
                    <a:pt x="10718800" y="5080"/>
                  </a:moveTo>
                  <a:lnTo>
                    <a:pt x="10731500" y="5080"/>
                  </a:lnTo>
                  <a:lnTo>
                    <a:pt x="10718800" y="5080"/>
                  </a:lnTo>
                  <a:close/>
                  <a:moveTo>
                    <a:pt x="10744200" y="5080"/>
                  </a:moveTo>
                  <a:lnTo>
                    <a:pt x="10756900" y="5080"/>
                  </a:lnTo>
                  <a:lnTo>
                    <a:pt x="10744200" y="5080"/>
                  </a:lnTo>
                  <a:close/>
                  <a:moveTo>
                    <a:pt x="10769600" y="5080"/>
                  </a:moveTo>
                  <a:lnTo>
                    <a:pt x="10782300" y="5080"/>
                  </a:lnTo>
                  <a:lnTo>
                    <a:pt x="10769600" y="5080"/>
                  </a:lnTo>
                  <a:close/>
                  <a:moveTo>
                    <a:pt x="10795000" y="5080"/>
                  </a:moveTo>
                  <a:lnTo>
                    <a:pt x="10807700" y="5080"/>
                  </a:lnTo>
                  <a:lnTo>
                    <a:pt x="10795000" y="5080"/>
                  </a:lnTo>
                  <a:close/>
                  <a:moveTo>
                    <a:pt x="10820400" y="5080"/>
                  </a:moveTo>
                  <a:lnTo>
                    <a:pt x="10833100" y="5080"/>
                  </a:lnTo>
                  <a:lnTo>
                    <a:pt x="10820400" y="5080"/>
                  </a:lnTo>
                  <a:close/>
                  <a:moveTo>
                    <a:pt x="10845800" y="5080"/>
                  </a:moveTo>
                  <a:lnTo>
                    <a:pt x="10858500" y="5080"/>
                  </a:lnTo>
                  <a:lnTo>
                    <a:pt x="10845800" y="5080"/>
                  </a:lnTo>
                  <a:close/>
                  <a:moveTo>
                    <a:pt x="10871200" y="5080"/>
                  </a:moveTo>
                  <a:lnTo>
                    <a:pt x="10883900" y="5080"/>
                  </a:lnTo>
                  <a:lnTo>
                    <a:pt x="10871200" y="5080"/>
                  </a:lnTo>
                  <a:close/>
                  <a:moveTo>
                    <a:pt x="10896600" y="5080"/>
                  </a:moveTo>
                  <a:lnTo>
                    <a:pt x="10909300" y="5080"/>
                  </a:lnTo>
                  <a:lnTo>
                    <a:pt x="10896600" y="5080"/>
                  </a:lnTo>
                  <a:close/>
                  <a:moveTo>
                    <a:pt x="10922000" y="5080"/>
                  </a:moveTo>
                  <a:lnTo>
                    <a:pt x="10934700" y="5080"/>
                  </a:lnTo>
                  <a:lnTo>
                    <a:pt x="10922000" y="5080"/>
                  </a:lnTo>
                  <a:close/>
                  <a:moveTo>
                    <a:pt x="10947400" y="5080"/>
                  </a:moveTo>
                  <a:lnTo>
                    <a:pt x="10960100" y="5080"/>
                  </a:lnTo>
                  <a:lnTo>
                    <a:pt x="10947400" y="5080"/>
                  </a:lnTo>
                  <a:close/>
                  <a:moveTo>
                    <a:pt x="10972800" y="5080"/>
                  </a:moveTo>
                  <a:lnTo>
                    <a:pt x="10985500" y="5080"/>
                  </a:lnTo>
                  <a:lnTo>
                    <a:pt x="10972800" y="5080"/>
                  </a:lnTo>
                  <a:close/>
                  <a:moveTo>
                    <a:pt x="10998200" y="5080"/>
                  </a:moveTo>
                  <a:lnTo>
                    <a:pt x="11010900" y="5080"/>
                  </a:lnTo>
                  <a:lnTo>
                    <a:pt x="10998200" y="5080"/>
                  </a:lnTo>
                  <a:close/>
                  <a:moveTo>
                    <a:pt x="11023600" y="5080"/>
                  </a:moveTo>
                  <a:lnTo>
                    <a:pt x="11036300" y="5080"/>
                  </a:lnTo>
                  <a:lnTo>
                    <a:pt x="11023600" y="5080"/>
                  </a:lnTo>
                  <a:close/>
                  <a:moveTo>
                    <a:pt x="11049000" y="5080"/>
                  </a:moveTo>
                  <a:lnTo>
                    <a:pt x="11061700" y="5080"/>
                  </a:lnTo>
                  <a:lnTo>
                    <a:pt x="11049000" y="5080"/>
                  </a:lnTo>
                  <a:close/>
                  <a:moveTo>
                    <a:pt x="11074400" y="5080"/>
                  </a:moveTo>
                  <a:lnTo>
                    <a:pt x="11087100" y="5080"/>
                  </a:lnTo>
                  <a:lnTo>
                    <a:pt x="11074400" y="5080"/>
                  </a:lnTo>
                  <a:close/>
                  <a:moveTo>
                    <a:pt x="11099800" y="5080"/>
                  </a:moveTo>
                  <a:lnTo>
                    <a:pt x="11112500" y="5080"/>
                  </a:lnTo>
                  <a:lnTo>
                    <a:pt x="11099800" y="5080"/>
                  </a:lnTo>
                  <a:close/>
                  <a:moveTo>
                    <a:pt x="11125200" y="5080"/>
                  </a:moveTo>
                  <a:lnTo>
                    <a:pt x="11137900" y="5080"/>
                  </a:lnTo>
                  <a:lnTo>
                    <a:pt x="11125200" y="5080"/>
                  </a:lnTo>
                  <a:close/>
                  <a:moveTo>
                    <a:pt x="11150600" y="5080"/>
                  </a:moveTo>
                  <a:lnTo>
                    <a:pt x="11163300" y="5080"/>
                  </a:lnTo>
                  <a:lnTo>
                    <a:pt x="11150600" y="5080"/>
                  </a:lnTo>
                  <a:close/>
                  <a:moveTo>
                    <a:pt x="11176000" y="5080"/>
                  </a:moveTo>
                  <a:lnTo>
                    <a:pt x="11188700" y="5080"/>
                  </a:lnTo>
                  <a:lnTo>
                    <a:pt x="11176000" y="5080"/>
                  </a:lnTo>
                  <a:close/>
                  <a:moveTo>
                    <a:pt x="11201400" y="5080"/>
                  </a:moveTo>
                  <a:lnTo>
                    <a:pt x="11214100" y="5080"/>
                  </a:lnTo>
                  <a:lnTo>
                    <a:pt x="11201400" y="5080"/>
                  </a:lnTo>
                  <a:close/>
                  <a:moveTo>
                    <a:pt x="11226800" y="5080"/>
                  </a:moveTo>
                  <a:lnTo>
                    <a:pt x="11239500" y="5080"/>
                  </a:lnTo>
                  <a:lnTo>
                    <a:pt x="11226800" y="5080"/>
                  </a:lnTo>
                  <a:close/>
                  <a:moveTo>
                    <a:pt x="11252200" y="5080"/>
                  </a:moveTo>
                  <a:lnTo>
                    <a:pt x="11264900" y="5080"/>
                  </a:lnTo>
                  <a:lnTo>
                    <a:pt x="11252200" y="5080"/>
                  </a:lnTo>
                  <a:close/>
                  <a:moveTo>
                    <a:pt x="11277600" y="5080"/>
                  </a:moveTo>
                  <a:lnTo>
                    <a:pt x="11290300" y="5080"/>
                  </a:lnTo>
                  <a:lnTo>
                    <a:pt x="11277600" y="5080"/>
                  </a:lnTo>
                  <a:close/>
                  <a:moveTo>
                    <a:pt x="11303000" y="5080"/>
                  </a:moveTo>
                  <a:lnTo>
                    <a:pt x="11315700" y="5080"/>
                  </a:lnTo>
                  <a:lnTo>
                    <a:pt x="11303000" y="5080"/>
                  </a:lnTo>
                  <a:close/>
                  <a:moveTo>
                    <a:pt x="11328400" y="5080"/>
                  </a:moveTo>
                  <a:lnTo>
                    <a:pt x="11341100" y="5080"/>
                  </a:lnTo>
                  <a:lnTo>
                    <a:pt x="11328400" y="5080"/>
                  </a:lnTo>
                  <a:close/>
                  <a:moveTo>
                    <a:pt x="11353800" y="5080"/>
                  </a:moveTo>
                  <a:lnTo>
                    <a:pt x="11366500" y="5080"/>
                  </a:lnTo>
                  <a:lnTo>
                    <a:pt x="11353800" y="5080"/>
                  </a:lnTo>
                  <a:close/>
                  <a:moveTo>
                    <a:pt x="11379200" y="5080"/>
                  </a:moveTo>
                  <a:lnTo>
                    <a:pt x="11391900" y="5080"/>
                  </a:lnTo>
                  <a:lnTo>
                    <a:pt x="11379200" y="5080"/>
                  </a:lnTo>
                  <a:close/>
                  <a:moveTo>
                    <a:pt x="11404600" y="5080"/>
                  </a:moveTo>
                  <a:lnTo>
                    <a:pt x="11417300" y="5080"/>
                  </a:lnTo>
                  <a:lnTo>
                    <a:pt x="11404600" y="5080"/>
                  </a:lnTo>
                  <a:close/>
                  <a:moveTo>
                    <a:pt x="11430000" y="5080"/>
                  </a:moveTo>
                  <a:lnTo>
                    <a:pt x="11442700" y="5080"/>
                  </a:lnTo>
                  <a:lnTo>
                    <a:pt x="11430000" y="5080"/>
                  </a:lnTo>
                  <a:close/>
                  <a:moveTo>
                    <a:pt x="11455400" y="5080"/>
                  </a:moveTo>
                  <a:lnTo>
                    <a:pt x="11468100" y="5080"/>
                  </a:lnTo>
                  <a:lnTo>
                    <a:pt x="11455400" y="5080"/>
                  </a:lnTo>
                  <a:close/>
                  <a:moveTo>
                    <a:pt x="11480800" y="5080"/>
                  </a:moveTo>
                  <a:lnTo>
                    <a:pt x="11493500" y="5080"/>
                  </a:lnTo>
                  <a:lnTo>
                    <a:pt x="11480800" y="5080"/>
                  </a:lnTo>
                  <a:close/>
                  <a:moveTo>
                    <a:pt x="11506200" y="5080"/>
                  </a:moveTo>
                  <a:lnTo>
                    <a:pt x="11518900" y="5080"/>
                  </a:lnTo>
                  <a:lnTo>
                    <a:pt x="11506200" y="5080"/>
                  </a:lnTo>
                  <a:close/>
                  <a:moveTo>
                    <a:pt x="11531600" y="5080"/>
                  </a:moveTo>
                  <a:lnTo>
                    <a:pt x="11544300" y="5080"/>
                  </a:lnTo>
                  <a:lnTo>
                    <a:pt x="11531600" y="5080"/>
                  </a:lnTo>
                  <a:close/>
                  <a:moveTo>
                    <a:pt x="11557000" y="5080"/>
                  </a:moveTo>
                  <a:lnTo>
                    <a:pt x="11569700" y="5080"/>
                  </a:lnTo>
                  <a:lnTo>
                    <a:pt x="11557000" y="5080"/>
                  </a:lnTo>
                  <a:close/>
                  <a:moveTo>
                    <a:pt x="11582400" y="5080"/>
                  </a:moveTo>
                  <a:lnTo>
                    <a:pt x="11595100" y="5080"/>
                  </a:lnTo>
                  <a:lnTo>
                    <a:pt x="11582400" y="5080"/>
                  </a:lnTo>
                  <a:close/>
                  <a:moveTo>
                    <a:pt x="11607800" y="5080"/>
                  </a:moveTo>
                  <a:lnTo>
                    <a:pt x="11620500" y="5080"/>
                  </a:lnTo>
                  <a:lnTo>
                    <a:pt x="11607800" y="5080"/>
                  </a:lnTo>
                  <a:close/>
                  <a:moveTo>
                    <a:pt x="11633200" y="5080"/>
                  </a:moveTo>
                  <a:lnTo>
                    <a:pt x="11645900" y="5080"/>
                  </a:lnTo>
                  <a:lnTo>
                    <a:pt x="11633200" y="5080"/>
                  </a:lnTo>
                  <a:close/>
                  <a:moveTo>
                    <a:pt x="11658600" y="5080"/>
                  </a:moveTo>
                  <a:lnTo>
                    <a:pt x="11671300" y="5080"/>
                  </a:lnTo>
                  <a:lnTo>
                    <a:pt x="11658600" y="5080"/>
                  </a:lnTo>
                  <a:close/>
                  <a:moveTo>
                    <a:pt x="11684000" y="5080"/>
                  </a:moveTo>
                  <a:lnTo>
                    <a:pt x="11696700" y="5080"/>
                  </a:lnTo>
                  <a:lnTo>
                    <a:pt x="11684000" y="5080"/>
                  </a:lnTo>
                  <a:close/>
                  <a:moveTo>
                    <a:pt x="11709400" y="5080"/>
                  </a:moveTo>
                  <a:lnTo>
                    <a:pt x="11722100" y="5080"/>
                  </a:lnTo>
                  <a:lnTo>
                    <a:pt x="11709400" y="5080"/>
                  </a:lnTo>
                  <a:close/>
                  <a:moveTo>
                    <a:pt x="11734800" y="5080"/>
                  </a:moveTo>
                  <a:lnTo>
                    <a:pt x="11747500" y="5080"/>
                  </a:lnTo>
                  <a:lnTo>
                    <a:pt x="11734800" y="5080"/>
                  </a:lnTo>
                  <a:close/>
                  <a:moveTo>
                    <a:pt x="11760200" y="5080"/>
                  </a:moveTo>
                  <a:lnTo>
                    <a:pt x="11772900" y="5080"/>
                  </a:lnTo>
                  <a:lnTo>
                    <a:pt x="11760200" y="5080"/>
                  </a:lnTo>
                  <a:close/>
                  <a:moveTo>
                    <a:pt x="11785600" y="5080"/>
                  </a:moveTo>
                  <a:lnTo>
                    <a:pt x="11798300" y="5080"/>
                  </a:lnTo>
                  <a:lnTo>
                    <a:pt x="11785600" y="5080"/>
                  </a:lnTo>
                  <a:close/>
                  <a:moveTo>
                    <a:pt x="11811000" y="5080"/>
                  </a:moveTo>
                  <a:lnTo>
                    <a:pt x="11823700" y="5080"/>
                  </a:lnTo>
                  <a:lnTo>
                    <a:pt x="11811000" y="5080"/>
                  </a:lnTo>
                  <a:close/>
                  <a:moveTo>
                    <a:pt x="11836400" y="5080"/>
                  </a:moveTo>
                  <a:lnTo>
                    <a:pt x="11849100" y="5080"/>
                  </a:lnTo>
                  <a:lnTo>
                    <a:pt x="11836400" y="5080"/>
                  </a:lnTo>
                  <a:close/>
                  <a:moveTo>
                    <a:pt x="11861800" y="5080"/>
                  </a:moveTo>
                  <a:lnTo>
                    <a:pt x="11874500" y="5080"/>
                  </a:lnTo>
                  <a:lnTo>
                    <a:pt x="11861800" y="5080"/>
                  </a:lnTo>
                  <a:close/>
                  <a:moveTo>
                    <a:pt x="11887200" y="5080"/>
                  </a:moveTo>
                  <a:lnTo>
                    <a:pt x="11899900" y="5080"/>
                  </a:lnTo>
                  <a:lnTo>
                    <a:pt x="11887200" y="5080"/>
                  </a:lnTo>
                  <a:close/>
                  <a:moveTo>
                    <a:pt x="11912600" y="5080"/>
                  </a:moveTo>
                  <a:lnTo>
                    <a:pt x="11925300" y="5080"/>
                  </a:lnTo>
                  <a:lnTo>
                    <a:pt x="11912600" y="5080"/>
                  </a:lnTo>
                  <a:close/>
                  <a:moveTo>
                    <a:pt x="11938000" y="5080"/>
                  </a:moveTo>
                  <a:lnTo>
                    <a:pt x="11950700" y="5080"/>
                  </a:lnTo>
                  <a:lnTo>
                    <a:pt x="11938000" y="5080"/>
                  </a:lnTo>
                  <a:close/>
                  <a:moveTo>
                    <a:pt x="11963400" y="5080"/>
                  </a:moveTo>
                  <a:lnTo>
                    <a:pt x="11976100" y="5080"/>
                  </a:lnTo>
                  <a:lnTo>
                    <a:pt x="11963400" y="5080"/>
                  </a:lnTo>
                  <a:close/>
                  <a:moveTo>
                    <a:pt x="11988800" y="5080"/>
                  </a:moveTo>
                  <a:lnTo>
                    <a:pt x="12001500" y="5080"/>
                  </a:lnTo>
                  <a:lnTo>
                    <a:pt x="11988800" y="5080"/>
                  </a:lnTo>
                  <a:close/>
                  <a:moveTo>
                    <a:pt x="12014200" y="5080"/>
                  </a:moveTo>
                  <a:lnTo>
                    <a:pt x="12026900" y="5080"/>
                  </a:lnTo>
                  <a:lnTo>
                    <a:pt x="12014200" y="5080"/>
                  </a:lnTo>
                  <a:close/>
                  <a:moveTo>
                    <a:pt x="12039600" y="5080"/>
                  </a:moveTo>
                  <a:lnTo>
                    <a:pt x="12052300" y="5080"/>
                  </a:lnTo>
                  <a:lnTo>
                    <a:pt x="12039600" y="5080"/>
                  </a:lnTo>
                  <a:close/>
                  <a:moveTo>
                    <a:pt x="12065000" y="5080"/>
                  </a:moveTo>
                  <a:lnTo>
                    <a:pt x="12077700" y="5080"/>
                  </a:lnTo>
                  <a:lnTo>
                    <a:pt x="12065000" y="5080"/>
                  </a:lnTo>
                  <a:close/>
                  <a:moveTo>
                    <a:pt x="12090400" y="5080"/>
                  </a:moveTo>
                  <a:lnTo>
                    <a:pt x="12103100" y="5080"/>
                  </a:lnTo>
                  <a:lnTo>
                    <a:pt x="12090400" y="5080"/>
                  </a:lnTo>
                  <a:close/>
                  <a:moveTo>
                    <a:pt x="12115800" y="5080"/>
                  </a:moveTo>
                  <a:lnTo>
                    <a:pt x="12128500" y="5080"/>
                  </a:lnTo>
                  <a:lnTo>
                    <a:pt x="12115800" y="5080"/>
                  </a:lnTo>
                  <a:close/>
                  <a:moveTo>
                    <a:pt x="12141200" y="5080"/>
                  </a:moveTo>
                  <a:lnTo>
                    <a:pt x="12153900" y="5080"/>
                  </a:lnTo>
                  <a:lnTo>
                    <a:pt x="12141200" y="5080"/>
                  </a:lnTo>
                  <a:close/>
                  <a:moveTo>
                    <a:pt x="12166600" y="5080"/>
                  </a:moveTo>
                  <a:lnTo>
                    <a:pt x="12179300" y="5080"/>
                  </a:lnTo>
                  <a:lnTo>
                    <a:pt x="12166600" y="5080"/>
                  </a:lnTo>
                  <a:close/>
                  <a:moveTo>
                    <a:pt x="12192000" y="5080"/>
                  </a:moveTo>
                  <a:lnTo>
                    <a:pt x="12204700" y="5080"/>
                  </a:lnTo>
                  <a:lnTo>
                    <a:pt x="12192000" y="5080"/>
                  </a:lnTo>
                  <a:close/>
                  <a:moveTo>
                    <a:pt x="12217400" y="5080"/>
                  </a:moveTo>
                  <a:lnTo>
                    <a:pt x="12225528" y="5080"/>
                  </a:lnTo>
                  <a:lnTo>
                    <a:pt x="12217400" y="5080"/>
                  </a:lnTo>
                  <a:close/>
                  <a:moveTo>
                    <a:pt x="0" y="0"/>
                  </a:moveTo>
                  <a:lnTo>
                    <a:pt x="12700" y="0"/>
                  </a:lnTo>
                  <a:lnTo>
                    <a:pt x="12700" y="5080"/>
                  </a:lnTo>
                  <a:lnTo>
                    <a:pt x="0" y="5080"/>
                  </a:lnTo>
                  <a:close/>
                </a:path>
              </a:pathLst>
            </a:custGeom>
            <a:solidFill>
              <a:srgbClr val="C8D8E4"/>
            </a:solidFill>
          </p:spPr>
        </p:sp>
      </p:grpSp>
      <p:grpSp>
        <p:nvGrpSpPr>
          <p:cNvPr name="Group 332" id="332"/>
          <p:cNvGrpSpPr/>
          <p:nvPr/>
        </p:nvGrpSpPr>
        <p:grpSpPr>
          <a:xfrm rot="0">
            <a:off x="615315" y="9489567"/>
            <a:ext cx="9172956" cy="3810"/>
            <a:chOff x="0" y="0"/>
            <a:chExt cx="12230608" cy="5080"/>
          </a:xfrm>
        </p:grpSpPr>
        <p:sp>
          <p:nvSpPr>
            <p:cNvPr name="Freeform 333" id="333"/>
            <p:cNvSpPr/>
            <p:nvPr/>
          </p:nvSpPr>
          <p:spPr>
            <a:xfrm flipH="false" flipV="false" rot="0">
              <a:off x="2540" y="0"/>
              <a:ext cx="12225528" cy="5080"/>
            </a:xfrm>
            <a:custGeom>
              <a:avLst/>
              <a:gdLst/>
              <a:ahLst/>
              <a:cxnLst/>
              <a:rect r="r" b="b" t="t" l="l"/>
              <a:pathLst>
                <a:path h="5080" w="12225528">
                  <a:moveTo>
                    <a:pt x="25400" y="0"/>
                  </a:moveTo>
                  <a:lnTo>
                    <a:pt x="38100" y="0"/>
                  </a:lnTo>
                  <a:lnTo>
                    <a:pt x="38100" y="5080"/>
                  </a:lnTo>
                  <a:lnTo>
                    <a:pt x="25400" y="5080"/>
                  </a:lnTo>
                  <a:close/>
                  <a:moveTo>
                    <a:pt x="50800" y="5080"/>
                  </a:moveTo>
                  <a:lnTo>
                    <a:pt x="63500" y="5080"/>
                  </a:lnTo>
                  <a:lnTo>
                    <a:pt x="50800" y="5080"/>
                  </a:lnTo>
                  <a:close/>
                  <a:moveTo>
                    <a:pt x="76200" y="5080"/>
                  </a:moveTo>
                  <a:lnTo>
                    <a:pt x="88900" y="5080"/>
                  </a:lnTo>
                  <a:lnTo>
                    <a:pt x="76200" y="5080"/>
                  </a:lnTo>
                  <a:close/>
                  <a:moveTo>
                    <a:pt x="101600" y="5080"/>
                  </a:moveTo>
                  <a:lnTo>
                    <a:pt x="114300" y="5080"/>
                  </a:lnTo>
                  <a:lnTo>
                    <a:pt x="101600" y="5080"/>
                  </a:lnTo>
                  <a:close/>
                  <a:moveTo>
                    <a:pt x="127000" y="5080"/>
                  </a:moveTo>
                  <a:lnTo>
                    <a:pt x="139700" y="5080"/>
                  </a:lnTo>
                  <a:lnTo>
                    <a:pt x="127000" y="5080"/>
                  </a:lnTo>
                  <a:close/>
                  <a:moveTo>
                    <a:pt x="152400" y="5080"/>
                  </a:moveTo>
                  <a:lnTo>
                    <a:pt x="165100" y="5080"/>
                  </a:lnTo>
                  <a:lnTo>
                    <a:pt x="152400" y="5080"/>
                  </a:lnTo>
                  <a:close/>
                  <a:moveTo>
                    <a:pt x="177800" y="5080"/>
                  </a:moveTo>
                  <a:lnTo>
                    <a:pt x="190500" y="5080"/>
                  </a:lnTo>
                  <a:lnTo>
                    <a:pt x="177800" y="5080"/>
                  </a:lnTo>
                  <a:close/>
                  <a:moveTo>
                    <a:pt x="203200" y="5080"/>
                  </a:moveTo>
                  <a:lnTo>
                    <a:pt x="215900" y="5080"/>
                  </a:lnTo>
                  <a:lnTo>
                    <a:pt x="203200" y="5080"/>
                  </a:lnTo>
                  <a:close/>
                  <a:moveTo>
                    <a:pt x="228600" y="5080"/>
                  </a:moveTo>
                  <a:lnTo>
                    <a:pt x="241300" y="5080"/>
                  </a:lnTo>
                  <a:lnTo>
                    <a:pt x="228600" y="5080"/>
                  </a:lnTo>
                  <a:close/>
                  <a:moveTo>
                    <a:pt x="254000" y="5080"/>
                  </a:moveTo>
                  <a:lnTo>
                    <a:pt x="266700" y="5080"/>
                  </a:lnTo>
                  <a:lnTo>
                    <a:pt x="254000" y="5080"/>
                  </a:lnTo>
                  <a:close/>
                  <a:moveTo>
                    <a:pt x="279400" y="5080"/>
                  </a:moveTo>
                  <a:lnTo>
                    <a:pt x="292100" y="5080"/>
                  </a:lnTo>
                  <a:lnTo>
                    <a:pt x="279400" y="5080"/>
                  </a:lnTo>
                  <a:close/>
                  <a:moveTo>
                    <a:pt x="304800" y="5080"/>
                  </a:moveTo>
                  <a:lnTo>
                    <a:pt x="317500" y="5080"/>
                  </a:lnTo>
                  <a:lnTo>
                    <a:pt x="304800" y="5080"/>
                  </a:lnTo>
                  <a:close/>
                  <a:moveTo>
                    <a:pt x="330200" y="5080"/>
                  </a:moveTo>
                  <a:lnTo>
                    <a:pt x="342900" y="5080"/>
                  </a:lnTo>
                  <a:lnTo>
                    <a:pt x="330200" y="5080"/>
                  </a:lnTo>
                  <a:close/>
                  <a:moveTo>
                    <a:pt x="355600" y="5080"/>
                  </a:moveTo>
                  <a:lnTo>
                    <a:pt x="368300" y="5080"/>
                  </a:lnTo>
                  <a:lnTo>
                    <a:pt x="355600" y="5080"/>
                  </a:lnTo>
                  <a:close/>
                  <a:moveTo>
                    <a:pt x="381000" y="5080"/>
                  </a:moveTo>
                  <a:lnTo>
                    <a:pt x="393700" y="5080"/>
                  </a:lnTo>
                  <a:lnTo>
                    <a:pt x="381000" y="5080"/>
                  </a:lnTo>
                  <a:close/>
                  <a:moveTo>
                    <a:pt x="406400" y="5080"/>
                  </a:moveTo>
                  <a:lnTo>
                    <a:pt x="419100" y="5080"/>
                  </a:lnTo>
                  <a:lnTo>
                    <a:pt x="406400" y="5080"/>
                  </a:lnTo>
                  <a:close/>
                  <a:moveTo>
                    <a:pt x="431800" y="5080"/>
                  </a:moveTo>
                  <a:lnTo>
                    <a:pt x="444500" y="5080"/>
                  </a:lnTo>
                  <a:lnTo>
                    <a:pt x="431800" y="5080"/>
                  </a:lnTo>
                  <a:close/>
                  <a:moveTo>
                    <a:pt x="457200" y="5080"/>
                  </a:moveTo>
                  <a:lnTo>
                    <a:pt x="469900" y="5080"/>
                  </a:lnTo>
                  <a:lnTo>
                    <a:pt x="457200" y="5080"/>
                  </a:lnTo>
                  <a:close/>
                  <a:moveTo>
                    <a:pt x="482600" y="5080"/>
                  </a:moveTo>
                  <a:lnTo>
                    <a:pt x="495300" y="5080"/>
                  </a:lnTo>
                  <a:lnTo>
                    <a:pt x="482600" y="5080"/>
                  </a:lnTo>
                  <a:close/>
                  <a:moveTo>
                    <a:pt x="508000" y="5080"/>
                  </a:moveTo>
                  <a:lnTo>
                    <a:pt x="520700" y="5080"/>
                  </a:lnTo>
                  <a:lnTo>
                    <a:pt x="508000" y="5080"/>
                  </a:lnTo>
                  <a:close/>
                  <a:moveTo>
                    <a:pt x="533400" y="5080"/>
                  </a:moveTo>
                  <a:lnTo>
                    <a:pt x="546100" y="5080"/>
                  </a:lnTo>
                  <a:lnTo>
                    <a:pt x="533400" y="5080"/>
                  </a:lnTo>
                  <a:close/>
                  <a:moveTo>
                    <a:pt x="558800" y="5080"/>
                  </a:moveTo>
                  <a:lnTo>
                    <a:pt x="571500" y="5080"/>
                  </a:lnTo>
                  <a:lnTo>
                    <a:pt x="558800" y="5080"/>
                  </a:lnTo>
                  <a:close/>
                  <a:moveTo>
                    <a:pt x="584200" y="5080"/>
                  </a:moveTo>
                  <a:lnTo>
                    <a:pt x="596900" y="5080"/>
                  </a:lnTo>
                  <a:lnTo>
                    <a:pt x="584200" y="5080"/>
                  </a:lnTo>
                  <a:close/>
                  <a:moveTo>
                    <a:pt x="609600" y="5080"/>
                  </a:moveTo>
                  <a:lnTo>
                    <a:pt x="622300" y="5080"/>
                  </a:lnTo>
                  <a:lnTo>
                    <a:pt x="609600" y="5080"/>
                  </a:lnTo>
                  <a:close/>
                  <a:moveTo>
                    <a:pt x="635000" y="5080"/>
                  </a:moveTo>
                  <a:lnTo>
                    <a:pt x="647700" y="5080"/>
                  </a:lnTo>
                  <a:lnTo>
                    <a:pt x="635000" y="5080"/>
                  </a:lnTo>
                  <a:close/>
                  <a:moveTo>
                    <a:pt x="660400" y="5080"/>
                  </a:moveTo>
                  <a:lnTo>
                    <a:pt x="673100" y="5080"/>
                  </a:lnTo>
                  <a:lnTo>
                    <a:pt x="660400" y="5080"/>
                  </a:lnTo>
                  <a:close/>
                  <a:moveTo>
                    <a:pt x="685800" y="5080"/>
                  </a:moveTo>
                  <a:lnTo>
                    <a:pt x="698500" y="5080"/>
                  </a:lnTo>
                  <a:lnTo>
                    <a:pt x="685800" y="5080"/>
                  </a:lnTo>
                  <a:close/>
                  <a:moveTo>
                    <a:pt x="711200" y="5080"/>
                  </a:moveTo>
                  <a:lnTo>
                    <a:pt x="723900" y="5080"/>
                  </a:lnTo>
                  <a:lnTo>
                    <a:pt x="711200" y="5080"/>
                  </a:lnTo>
                  <a:close/>
                  <a:moveTo>
                    <a:pt x="736600" y="5080"/>
                  </a:moveTo>
                  <a:lnTo>
                    <a:pt x="749300" y="5080"/>
                  </a:lnTo>
                  <a:lnTo>
                    <a:pt x="736600" y="5080"/>
                  </a:lnTo>
                  <a:close/>
                  <a:moveTo>
                    <a:pt x="762000" y="5080"/>
                  </a:moveTo>
                  <a:lnTo>
                    <a:pt x="774700" y="5080"/>
                  </a:lnTo>
                  <a:lnTo>
                    <a:pt x="762000" y="5080"/>
                  </a:lnTo>
                  <a:close/>
                  <a:moveTo>
                    <a:pt x="787400" y="5080"/>
                  </a:moveTo>
                  <a:lnTo>
                    <a:pt x="800100" y="5080"/>
                  </a:lnTo>
                  <a:lnTo>
                    <a:pt x="787400" y="5080"/>
                  </a:lnTo>
                  <a:close/>
                  <a:moveTo>
                    <a:pt x="812800" y="5080"/>
                  </a:moveTo>
                  <a:lnTo>
                    <a:pt x="825500" y="5080"/>
                  </a:lnTo>
                  <a:lnTo>
                    <a:pt x="812800" y="5080"/>
                  </a:lnTo>
                  <a:close/>
                  <a:moveTo>
                    <a:pt x="838200" y="5080"/>
                  </a:moveTo>
                  <a:lnTo>
                    <a:pt x="850900" y="5080"/>
                  </a:lnTo>
                  <a:lnTo>
                    <a:pt x="838200" y="5080"/>
                  </a:lnTo>
                  <a:close/>
                  <a:moveTo>
                    <a:pt x="863600" y="5080"/>
                  </a:moveTo>
                  <a:lnTo>
                    <a:pt x="876300" y="5080"/>
                  </a:lnTo>
                  <a:lnTo>
                    <a:pt x="863600" y="5080"/>
                  </a:lnTo>
                  <a:close/>
                  <a:moveTo>
                    <a:pt x="889000" y="5080"/>
                  </a:moveTo>
                  <a:lnTo>
                    <a:pt x="901700" y="5080"/>
                  </a:lnTo>
                  <a:lnTo>
                    <a:pt x="889000" y="5080"/>
                  </a:lnTo>
                  <a:close/>
                  <a:moveTo>
                    <a:pt x="914400" y="5080"/>
                  </a:moveTo>
                  <a:lnTo>
                    <a:pt x="927100" y="5080"/>
                  </a:lnTo>
                  <a:lnTo>
                    <a:pt x="914400" y="5080"/>
                  </a:lnTo>
                  <a:close/>
                  <a:moveTo>
                    <a:pt x="939800" y="5080"/>
                  </a:moveTo>
                  <a:lnTo>
                    <a:pt x="952500" y="5080"/>
                  </a:lnTo>
                  <a:lnTo>
                    <a:pt x="939800" y="5080"/>
                  </a:lnTo>
                  <a:close/>
                  <a:moveTo>
                    <a:pt x="965200" y="5080"/>
                  </a:moveTo>
                  <a:lnTo>
                    <a:pt x="977900" y="5080"/>
                  </a:lnTo>
                  <a:lnTo>
                    <a:pt x="965200" y="5080"/>
                  </a:lnTo>
                  <a:close/>
                  <a:moveTo>
                    <a:pt x="990600" y="5080"/>
                  </a:moveTo>
                  <a:lnTo>
                    <a:pt x="1003300" y="5080"/>
                  </a:lnTo>
                  <a:lnTo>
                    <a:pt x="990600" y="5080"/>
                  </a:lnTo>
                  <a:close/>
                  <a:moveTo>
                    <a:pt x="1016000" y="5080"/>
                  </a:moveTo>
                  <a:lnTo>
                    <a:pt x="1028700" y="5080"/>
                  </a:lnTo>
                  <a:lnTo>
                    <a:pt x="1016000" y="5080"/>
                  </a:lnTo>
                  <a:close/>
                  <a:moveTo>
                    <a:pt x="1041400" y="5080"/>
                  </a:moveTo>
                  <a:lnTo>
                    <a:pt x="1054100" y="5080"/>
                  </a:lnTo>
                  <a:lnTo>
                    <a:pt x="1041400" y="5080"/>
                  </a:lnTo>
                  <a:close/>
                  <a:moveTo>
                    <a:pt x="1066800" y="5080"/>
                  </a:moveTo>
                  <a:lnTo>
                    <a:pt x="1079500" y="5080"/>
                  </a:lnTo>
                  <a:lnTo>
                    <a:pt x="1066800" y="5080"/>
                  </a:lnTo>
                  <a:close/>
                  <a:moveTo>
                    <a:pt x="1092200" y="5080"/>
                  </a:moveTo>
                  <a:lnTo>
                    <a:pt x="1104900" y="5080"/>
                  </a:lnTo>
                  <a:lnTo>
                    <a:pt x="1092200" y="5080"/>
                  </a:lnTo>
                  <a:close/>
                  <a:moveTo>
                    <a:pt x="1117600" y="5080"/>
                  </a:moveTo>
                  <a:lnTo>
                    <a:pt x="1130300" y="5080"/>
                  </a:lnTo>
                  <a:lnTo>
                    <a:pt x="1117600" y="5080"/>
                  </a:lnTo>
                  <a:close/>
                  <a:moveTo>
                    <a:pt x="1143000" y="5080"/>
                  </a:moveTo>
                  <a:lnTo>
                    <a:pt x="1155700" y="5080"/>
                  </a:lnTo>
                  <a:lnTo>
                    <a:pt x="1143000" y="5080"/>
                  </a:lnTo>
                  <a:close/>
                  <a:moveTo>
                    <a:pt x="1168400" y="5080"/>
                  </a:moveTo>
                  <a:lnTo>
                    <a:pt x="1181100" y="5080"/>
                  </a:lnTo>
                  <a:lnTo>
                    <a:pt x="1168400" y="5080"/>
                  </a:lnTo>
                  <a:close/>
                  <a:moveTo>
                    <a:pt x="1193800" y="5080"/>
                  </a:moveTo>
                  <a:lnTo>
                    <a:pt x="1206500" y="5080"/>
                  </a:lnTo>
                  <a:lnTo>
                    <a:pt x="1193800" y="5080"/>
                  </a:lnTo>
                  <a:close/>
                  <a:moveTo>
                    <a:pt x="1219200" y="5080"/>
                  </a:moveTo>
                  <a:lnTo>
                    <a:pt x="1231900" y="5080"/>
                  </a:lnTo>
                  <a:lnTo>
                    <a:pt x="1219200" y="5080"/>
                  </a:lnTo>
                  <a:close/>
                  <a:moveTo>
                    <a:pt x="1244600" y="5080"/>
                  </a:moveTo>
                  <a:lnTo>
                    <a:pt x="1257300" y="5080"/>
                  </a:lnTo>
                  <a:lnTo>
                    <a:pt x="1244600" y="5080"/>
                  </a:lnTo>
                  <a:close/>
                  <a:moveTo>
                    <a:pt x="1270000" y="5080"/>
                  </a:moveTo>
                  <a:lnTo>
                    <a:pt x="1282700" y="5080"/>
                  </a:lnTo>
                  <a:lnTo>
                    <a:pt x="1270000" y="5080"/>
                  </a:lnTo>
                  <a:close/>
                  <a:moveTo>
                    <a:pt x="1295400" y="5080"/>
                  </a:moveTo>
                  <a:lnTo>
                    <a:pt x="1308100" y="5080"/>
                  </a:lnTo>
                  <a:lnTo>
                    <a:pt x="1295400" y="5080"/>
                  </a:lnTo>
                  <a:close/>
                  <a:moveTo>
                    <a:pt x="1320800" y="5080"/>
                  </a:moveTo>
                  <a:lnTo>
                    <a:pt x="1333500" y="5080"/>
                  </a:lnTo>
                  <a:lnTo>
                    <a:pt x="1320800" y="5080"/>
                  </a:lnTo>
                  <a:close/>
                  <a:moveTo>
                    <a:pt x="1346200" y="5080"/>
                  </a:moveTo>
                  <a:lnTo>
                    <a:pt x="1358900" y="5080"/>
                  </a:lnTo>
                  <a:lnTo>
                    <a:pt x="1346200" y="5080"/>
                  </a:lnTo>
                  <a:close/>
                  <a:moveTo>
                    <a:pt x="1371600" y="5080"/>
                  </a:moveTo>
                  <a:lnTo>
                    <a:pt x="1384300" y="5080"/>
                  </a:lnTo>
                  <a:lnTo>
                    <a:pt x="1371600" y="5080"/>
                  </a:lnTo>
                  <a:close/>
                  <a:moveTo>
                    <a:pt x="1397000" y="5080"/>
                  </a:moveTo>
                  <a:lnTo>
                    <a:pt x="1409700" y="5080"/>
                  </a:lnTo>
                  <a:lnTo>
                    <a:pt x="1397000" y="5080"/>
                  </a:lnTo>
                  <a:close/>
                  <a:moveTo>
                    <a:pt x="1422400" y="5080"/>
                  </a:moveTo>
                  <a:lnTo>
                    <a:pt x="1435100" y="5080"/>
                  </a:lnTo>
                  <a:lnTo>
                    <a:pt x="1422400" y="5080"/>
                  </a:lnTo>
                  <a:close/>
                  <a:moveTo>
                    <a:pt x="1447800" y="5080"/>
                  </a:moveTo>
                  <a:lnTo>
                    <a:pt x="1460500" y="5080"/>
                  </a:lnTo>
                  <a:lnTo>
                    <a:pt x="1447800" y="5080"/>
                  </a:lnTo>
                  <a:close/>
                  <a:moveTo>
                    <a:pt x="1473200" y="5080"/>
                  </a:moveTo>
                  <a:lnTo>
                    <a:pt x="1485900" y="5080"/>
                  </a:lnTo>
                  <a:lnTo>
                    <a:pt x="1473200" y="5080"/>
                  </a:lnTo>
                  <a:close/>
                  <a:moveTo>
                    <a:pt x="1498600" y="5080"/>
                  </a:moveTo>
                  <a:lnTo>
                    <a:pt x="1511300" y="5080"/>
                  </a:lnTo>
                  <a:lnTo>
                    <a:pt x="1498600" y="5080"/>
                  </a:lnTo>
                  <a:close/>
                  <a:moveTo>
                    <a:pt x="1524000" y="5080"/>
                  </a:moveTo>
                  <a:lnTo>
                    <a:pt x="1536700" y="5080"/>
                  </a:lnTo>
                  <a:lnTo>
                    <a:pt x="1524000" y="5080"/>
                  </a:lnTo>
                  <a:close/>
                  <a:moveTo>
                    <a:pt x="1549400" y="5080"/>
                  </a:moveTo>
                  <a:lnTo>
                    <a:pt x="1562100" y="5080"/>
                  </a:lnTo>
                  <a:lnTo>
                    <a:pt x="1549400" y="5080"/>
                  </a:lnTo>
                  <a:close/>
                  <a:moveTo>
                    <a:pt x="1574800" y="5080"/>
                  </a:moveTo>
                  <a:lnTo>
                    <a:pt x="1587500" y="5080"/>
                  </a:lnTo>
                  <a:lnTo>
                    <a:pt x="1574800" y="5080"/>
                  </a:lnTo>
                  <a:close/>
                  <a:moveTo>
                    <a:pt x="1600200" y="5080"/>
                  </a:moveTo>
                  <a:lnTo>
                    <a:pt x="1612900" y="5080"/>
                  </a:lnTo>
                  <a:lnTo>
                    <a:pt x="1600200" y="5080"/>
                  </a:lnTo>
                  <a:close/>
                  <a:moveTo>
                    <a:pt x="1625600" y="5080"/>
                  </a:moveTo>
                  <a:lnTo>
                    <a:pt x="1638300" y="5080"/>
                  </a:lnTo>
                  <a:lnTo>
                    <a:pt x="1625600" y="5080"/>
                  </a:lnTo>
                  <a:close/>
                  <a:moveTo>
                    <a:pt x="1651000" y="5080"/>
                  </a:moveTo>
                  <a:lnTo>
                    <a:pt x="1663700" y="5080"/>
                  </a:lnTo>
                  <a:lnTo>
                    <a:pt x="1651000" y="5080"/>
                  </a:lnTo>
                  <a:close/>
                  <a:moveTo>
                    <a:pt x="1676400" y="5080"/>
                  </a:moveTo>
                  <a:lnTo>
                    <a:pt x="1689100" y="5080"/>
                  </a:lnTo>
                  <a:lnTo>
                    <a:pt x="1676400" y="5080"/>
                  </a:lnTo>
                  <a:close/>
                  <a:moveTo>
                    <a:pt x="1701800" y="5080"/>
                  </a:moveTo>
                  <a:lnTo>
                    <a:pt x="1714500" y="5080"/>
                  </a:lnTo>
                  <a:lnTo>
                    <a:pt x="1701800" y="5080"/>
                  </a:lnTo>
                  <a:close/>
                  <a:moveTo>
                    <a:pt x="1727200" y="5080"/>
                  </a:moveTo>
                  <a:lnTo>
                    <a:pt x="1739900" y="5080"/>
                  </a:lnTo>
                  <a:lnTo>
                    <a:pt x="1727200" y="5080"/>
                  </a:lnTo>
                  <a:close/>
                  <a:moveTo>
                    <a:pt x="1752600" y="5080"/>
                  </a:moveTo>
                  <a:lnTo>
                    <a:pt x="1765300" y="5080"/>
                  </a:lnTo>
                  <a:lnTo>
                    <a:pt x="1752600" y="5080"/>
                  </a:lnTo>
                  <a:close/>
                  <a:moveTo>
                    <a:pt x="1778000" y="5080"/>
                  </a:moveTo>
                  <a:lnTo>
                    <a:pt x="1790700" y="5080"/>
                  </a:lnTo>
                  <a:lnTo>
                    <a:pt x="1778000" y="5080"/>
                  </a:lnTo>
                  <a:close/>
                  <a:moveTo>
                    <a:pt x="1803400" y="5080"/>
                  </a:moveTo>
                  <a:lnTo>
                    <a:pt x="1816100" y="5080"/>
                  </a:lnTo>
                  <a:lnTo>
                    <a:pt x="1803400" y="5080"/>
                  </a:lnTo>
                  <a:close/>
                  <a:moveTo>
                    <a:pt x="1828800" y="5080"/>
                  </a:moveTo>
                  <a:lnTo>
                    <a:pt x="1841500" y="5080"/>
                  </a:lnTo>
                  <a:lnTo>
                    <a:pt x="1828800" y="5080"/>
                  </a:lnTo>
                  <a:close/>
                  <a:moveTo>
                    <a:pt x="1854200" y="5080"/>
                  </a:moveTo>
                  <a:lnTo>
                    <a:pt x="1866900" y="5080"/>
                  </a:lnTo>
                  <a:lnTo>
                    <a:pt x="1854200" y="5080"/>
                  </a:lnTo>
                  <a:close/>
                  <a:moveTo>
                    <a:pt x="1879600" y="5080"/>
                  </a:moveTo>
                  <a:lnTo>
                    <a:pt x="1892300" y="5080"/>
                  </a:lnTo>
                  <a:lnTo>
                    <a:pt x="1879600" y="5080"/>
                  </a:lnTo>
                  <a:close/>
                  <a:moveTo>
                    <a:pt x="1905000" y="5080"/>
                  </a:moveTo>
                  <a:lnTo>
                    <a:pt x="1917700" y="5080"/>
                  </a:lnTo>
                  <a:lnTo>
                    <a:pt x="1905000" y="5080"/>
                  </a:lnTo>
                  <a:close/>
                  <a:moveTo>
                    <a:pt x="1930400" y="5080"/>
                  </a:moveTo>
                  <a:lnTo>
                    <a:pt x="1943100" y="5080"/>
                  </a:lnTo>
                  <a:lnTo>
                    <a:pt x="1930400" y="5080"/>
                  </a:lnTo>
                  <a:close/>
                  <a:moveTo>
                    <a:pt x="1955800" y="5080"/>
                  </a:moveTo>
                  <a:lnTo>
                    <a:pt x="1968500" y="5080"/>
                  </a:lnTo>
                  <a:lnTo>
                    <a:pt x="1955800" y="5080"/>
                  </a:lnTo>
                  <a:close/>
                  <a:moveTo>
                    <a:pt x="1981200" y="5080"/>
                  </a:moveTo>
                  <a:lnTo>
                    <a:pt x="1993900" y="5080"/>
                  </a:lnTo>
                  <a:lnTo>
                    <a:pt x="1981200" y="5080"/>
                  </a:lnTo>
                  <a:close/>
                  <a:moveTo>
                    <a:pt x="2006600" y="5080"/>
                  </a:moveTo>
                  <a:lnTo>
                    <a:pt x="2019300" y="5080"/>
                  </a:lnTo>
                  <a:lnTo>
                    <a:pt x="2006600" y="5080"/>
                  </a:lnTo>
                  <a:close/>
                  <a:moveTo>
                    <a:pt x="2032000" y="5080"/>
                  </a:moveTo>
                  <a:lnTo>
                    <a:pt x="2044700" y="5080"/>
                  </a:lnTo>
                  <a:lnTo>
                    <a:pt x="2032000" y="5080"/>
                  </a:lnTo>
                  <a:close/>
                  <a:moveTo>
                    <a:pt x="2057400" y="5080"/>
                  </a:moveTo>
                  <a:lnTo>
                    <a:pt x="2070100" y="5080"/>
                  </a:lnTo>
                  <a:lnTo>
                    <a:pt x="2057400" y="5080"/>
                  </a:lnTo>
                  <a:close/>
                  <a:moveTo>
                    <a:pt x="2082800" y="5080"/>
                  </a:moveTo>
                  <a:lnTo>
                    <a:pt x="2095500" y="5080"/>
                  </a:lnTo>
                  <a:lnTo>
                    <a:pt x="2082800" y="5080"/>
                  </a:lnTo>
                  <a:close/>
                  <a:moveTo>
                    <a:pt x="2108200" y="5080"/>
                  </a:moveTo>
                  <a:lnTo>
                    <a:pt x="2120900" y="5080"/>
                  </a:lnTo>
                  <a:lnTo>
                    <a:pt x="2108200" y="5080"/>
                  </a:lnTo>
                  <a:close/>
                  <a:moveTo>
                    <a:pt x="2133600" y="5080"/>
                  </a:moveTo>
                  <a:lnTo>
                    <a:pt x="2146300" y="5080"/>
                  </a:lnTo>
                  <a:lnTo>
                    <a:pt x="2133600" y="5080"/>
                  </a:lnTo>
                  <a:close/>
                  <a:moveTo>
                    <a:pt x="2159000" y="5080"/>
                  </a:moveTo>
                  <a:lnTo>
                    <a:pt x="2171700" y="5080"/>
                  </a:lnTo>
                  <a:lnTo>
                    <a:pt x="2159000" y="5080"/>
                  </a:lnTo>
                  <a:close/>
                  <a:moveTo>
                    <a:pt x="2184400" y="5080"/>
                  </a:moveTo>
                  <a:lnTo>
                    <a:pt x="2197100" y="5080"/>
                  </a:lnTo>
                  <a:lnTo>
                    <a:pt x="2184400" y="5080"/>
                  </a:lnTo>
                  <a:close/>
                  <a:moveTo>
                    <a:pt x="2209800" y="5080"/>
                  </a:moveTo>
                  <a:lnTo>
                    <a:pt x="2222500" y="5080"/>
                  </a:lnTo>
                  <a:lnTo>
                    <a:pt x="2209800" y="5080"/>
                  </a:lnTo>
                  <a:close/>
                  <a:moveTo>
                    <a:pt x="2235200" y="5080"/>
                  </a:moveTo>
                  <a:lnTo>
                    <a:pt x="2247900" y="5080"/>
                  </a:lnTo>
                  <a:lnTo>
                    <a:pt x="2235200" y="5080"/>
                  </a:lnTo>
                  <a:close/>
                  <a:moveTo>
                    <a:pt x="2260600" y="5080"/>
                  </a:moveTo>
                  <a:lnTo>
                    <a:pt x="2273300" y="5080"/>
                  </a:lnTo>
                  <a:lnTo>
                    <a:pt x="2260600" y="5080"/>
                  </a:lnTo>
                  <a:close/>
                  <a:moveTo>
                    <a:pt x="2286000" y="5080"/>
                  </a:moveTo>
                  <a:lnTo>
                    <a:pt x="2298700" y="5080"/>
                  </a:lnTo>
                  <a:lnTo>
                    <a:pt x="2286000" y="5080"/>
                  </a:lnTo>
                  <a:close/>
                  <a:moveTo>
                    <a:pt x="2311400" y="5080"/>
                  </a:moveTo>
                  <a:lnTo>
                    <a:pt x="2324100" y="5080"/>
                  </a:lnTo>
                  <a:lnTo>
                    <a:pt x="2311400" y="5080"/>
                  </a:lnTo>
                  <a:close/>
                  <a:moveTo>
                    <a:pt x="2336800" y="5080"/>
                  </a:moveTo>
                  <a:lnTo>
                    <a:pt x="2349500" y="5080"/>
                  </a:lnTo>
                  <a:lnTo>
                    <a:pt x="2336800" y="5080"/>
                  </a:lnTo>
                  <a:close/>
                  <a:moveTo>
                    <a:pt x="2362200" y="5080"/>
                  </a:moveTo>
                  <a:lnTo>
                    <a:pt x="2374900" y="5080"/>
                  </a:lnTo>
                  <a:lnTo>
                    <a:pt x="2362200" y="5080"/>
                  </a:lnTo>
                  <a:close/>
                  <a:moveTo>
                    <a:pt x="2387600" y="5080"/>
                  </a:moveTo>
                  <a:lnTo>
                    <a:pt x="2400300" y="5080"/>
                  </a:lnTo>
                  <a:lnTo>
                    <a:pt x="2387600" y="5080"/>
                  </a:lnTo>
                  <a:close/>
                  <a:moveTo>
                    <a:pt x="2413000" y="5080"/>
                  </a:moveTo>
                  <a:lnTo>
                    <a:pt x="2425700" y="5080"/>
                  </a:lnTo>
                  <a:lnTo>
                    <a:pt x="2413000" y="5080"/>
                  </a:lnTo>
                  <a:close/>
                  <a:moveTo>
                    <a:pt x="2438400" y="5080"/>
                  </a:moveTo>
                  <a:lnTo>
                    <a:pt x="2451100" y="5080"/>
                  </a:lnTo>
                  <a:lnTo>
                    <a:pt x="2438400" y="5080"/>
                  </a:lnTo>
                  <a:close/>
                  <a:moveTo>
                    <a:pt x="2463800" y="5080"/>
                  </a:moveTo>
                  <a:lnTo>
                    <a:pt x="2476500" y="5080"/>
                  </a:lnTo>
                  <a:lnTo>
                    <a:pt x="2463800" y="5080"/>
                  </a:lnTo>
                  <a:close/>
                  <a:moveTo>
                    <a:pt x="2489200" y="5080"/>
                  </a:moveTo>
                  <a:lnTo>
                    <a:pt x="2501900" y="5080"/>
                  </a:lnTo>
                  <a:lnTo>
                    <a:pt x="2489200" y="5080"/>
                  </a:lnTo>
                  <a:close/>
                  <a:moveTo>
                    <a:pt x="2514600" y="5080"/>
                  </a:moveTo>
                  <a:lnTo>
                    <a:pt x="2527300" y="5080"/>
                  </a:lnTo>
                  <a:lnTo>
                    <a:pt x="2514600" y="5080"/>
                  </a:lnTo>
                  <a:close/>
                  <a:moveTo>
                    <a:pt x="2540000" y="5080"/>
                  </a:moveTo>
                  <a:lnTo>
                    <a:pt x="2552700" y="5080"/>
                  </a:lnTo>
                  <a:lnTo>
                    <a:pt x="2540000" y="5080"/>
                  </a:lnTo>
                  <a:close/>
                  <a:moveTo>
                    <a:pt x="2565400" y="5080"/>
                  </a:moveTo>
                  <a:lnTo>
                    <a:pt x="2578100" y="5080"/>
                  </a:lnTo>
                  <a:lnTo>
                    <a:pt x="2565400" y="5080"/>
                  </a:lnTo>
                  <a:close/>
                  <a:moveTo>
                    <a:pt x="2590800" y="5080"/>
                  </a:moveTo>
                  <a:lnTo>
                    <a:pt x="2603500" y="5080"/>
                  </a:lnTo>
                  <a:lnTo>
                    <a:pt x="2590800" y="5080"/>
                  </a:lnTo>
                  <a:close/>
                  <a:moveTo>
                    <a:pt x="2616200" y="5080"/>
                  </a:moveTo>
                  <a:lnTo>
                    <a:pt x="2628900" y="5080"/>
                  </a:lnTo>
                  <a:lnTo>
                    <a:pt x="2616200" y="5080"/>
                  </a:lnTo>
                  <a:close/>
                  <a:moveTo>
                    <a:pt x="2641600" y="5080"/>
                  </a:moveTo>
                  <a:lnTo>
                    <a:pt x="2654300" y="5080"/>
                  </a:lnTo>
                  <a:lnTo>
                    <a:pt x="2641600" y="5080"/>
                  </a:lnTo>
                  <a:close/>
                  <a:moveTo>
                    <a:pt x="2667000" y="5080"/>
                  </a:moveTo>
                  <a:lnTo>
                    <a:pt x="2679700" y="5080"/>
                  </a:lnTo>
                  <a:lnTo>
                    <a:pt x="2667000" y="5080"/>
                  </a:lnTo>
                  <a:close/>
                  <a:moveTo>
                    <a:pt x="2692400" y="5080"/>
                  </a:moveTo>
                  <a:lnTo>
                    <a:pt x="2705100" y="5080"/>
                  </a:lnTo>
                  <a:lnTo>
                    <a:pt x="2692400" y="5080"/>
                  </a:lnTo>
                  <a:close/>
                  <a:moveTo>
                    <a:pt x="2717800" y="5080"/>
                  </a:moveTo>
                  <a:lnTo>
                    <a:pt x="2730500" y="5080"/>
                  </a:lnTo>
                  <a:lnTo>
                    <a:pt x="2717800" y="5080"/>
                  </a:lnTo>
                  <a:close/>
                  <a:moveTo>
                    <a:pt x="2743200" y="5080"/>
                  </a:moveTo>
                  <a:lnTo>
                    <a:pt x="2755900" y="5080"/>
                  </a:lnTo>
                  <a:lnTo>
                    <a:pt x="2743200" y="5080"/>
                  </a:lnTo>
                  <a:close/>
                  <a:moveTo>
                    <a:pt x="2768600" y="5080"/>
                  </a:moveTo>
                  <a:lnTo>
                    <a:pt x="2781300" y="5080"/>
                  </a:lnTo>
                  <a:lnTo>
                    <a:pt x="2768600" y="5080"/>
                  </a:lnTo>
                  <a:close/>
                  <a:moveTo>
                    <a:pt x="2794000" y="5080"/>
                  </a:moveTo>
                  <a:lnTo>
                    <a:pt x="2806700" y="5080"/>
                  </a:lnTo>
                  <a:lnTo>
                    <a:pt x="2794000" y="5080"/>
                  </a:lnTo>
                  <a:close/>
                  <a:moveTo>
                    <a:pt x="2819400" y="5080"/>
                  </a:moveTo>
                  <a:lnTo>
                    <a:pt x="2832100" y="5080"/>
                  </a:lnTo>
                  <a:lnTo>
                    <a:pt x="2819400" y="5080"/>
                  </a:lnTo>
                  <a:close/>
                  <a:moveTo>
                    <a:pt x="2844800" y="5080"/>
                  </a:moveTo>
                  <a:lnTo>
                    <a:pt x="2857500" y="5080"/>
                  </a:lnTo>
                  <a:lnTo>
                    <a:pt x="2844800" y="5080"/>
                  </a:lnTo>
                  <a:close/>
                  <a:moveTo>
                    <a:pt x="2870200" y="5080"/>
                  </a:moveTo>
                  <a:lnTo>
                    <a:pt x="2882900" y="5080"/>
                  </a:lnTo>
                  <a:lnTo>
                    <a:pt x="2870200" y="5080"/>
                  </a:lnTo>
                  <a:close/>
                  <a:moveTo>
                    <a:pt x="2895600" y="5080"/>
                  </a:moveTo>
                  <a:lnTo>
                    <a:pt x="2908300" y="5080"/>
                  </a:lnTo>
                  <a:lnTo>
                    <a:pt x="2895600" y="5080"/>
                  </a:lnTo>
                  <a:close/>
                  <a:moveTo>
                    <a:pt x="2921000" y="5080"/>
                  </a:moveTo>
                  <a:lnTo>
                    <a:pt x="2933700" y="5080"/>
                  </a:lnTo>
                  <a:lnTo>
                    <a:pt x="2921000" y="5080"/>
                  </a:lnTo>
                  <a:close/>
                  <a:moveTo>
                    <a:pt x="2946400" y="5080"/>
                  </a:moveTo>
                  <a:lnTo>
                    <a:pt x="2959100" y="5080"/>
                  </a:lnTo>
                  <a:lnTo>
                    <a:pt x="2946400" y="5080"/>
                  </a:lnTo>
                  <a:close/>
                  <a:moveTo>
                    <a:pt x="2971800" y="5080"/>
                  </a:moveTo>
                  <a:lnTo>
                    <a:pt x="2984500" y="5080"/>
                  </a:lnTo>
                  <a:lnTo>
                    <a:pt x="2971800" y="5080"/>
                  </a:lnTo>
                  <a:close/>
                  <a:moveTo>
                    <a:pt x="2997200" y="5080"/>
                  </a:moveTo>
                  <a:lnTo>
                    <a:pt x="3009900" y="5080"/>
                  </a:lnTo>
                  <a:lnTo>
                    <a:pt x="2997200" y="5080"/>
                  </a:lnTo>
                  <a:close/>
                  <a:moveTo>
                    <a:pt x="3022600" y="5080"/>
                  </a:moveTo>
                  <a:lnTo>
                    <a:pt x="3035300" y="5080"/>
                  </a:lnTo>
                  <a:lnTo>
                    <a:pt x="3022600" y="5080"/>
                  </a:lnTo>
                  <a:close/>
                  <a:moveTo>
                    <a:pt x="3048000" y="5080"/>
                  </a:moveTo>
                  <a:lnTo>
                    <a:pt x="3060700" y="5080"/>
                  </a:lnTo>
                  <a:lnTo>
                    <a:pt x="3048000" y="5080"/>
                  </a:lnTo>
                  <a:close/>
                  <a:moveTo>
                    <a:pt x="3073400" y="5080"/>
                  </a:moveTo>
                  <a:lnTo>
                    <a:pt x="3086100" y="5080"/>
                  </a:lnTo>
                  <a:lnTo>
                    <a:pt x="3073400" y="5080"/>
                  </a:lnTo>
                  <a:close/>
                  <a:moveTo>
                    <a:pt x="3098800" y="5080"/>
                  </a:moveTo>
                  <a:lnTo>
                    <a:pt x="3111500" y="5080"/>
                  </a:lnTo>
                  <a:lnTo>
                    <a:pt x="3098800" y="5080"/>
                  </a:lnTo>
                  <a:close/>
                  <a:moveTo>
                    <a:pt x="3124200" y="5080"/>
                  </a:moveTo>
                  <a:lnTo>
                    <a:pt x="3136900" y="5080"/>
                  </a:lnTo>
                  <a:lnTo>
                    <a:pt x="3124200" y="5080"/>
                  </a:lnTo>
                  <a:close/>
                  <a:moveTo>
                    <a:pt x="3149600" y="5080"/>
                  </a:moveTo>
                  <a:lnTo>
                    <a:pt x="3162300" y="5080"/>
                  </a:lnTo>
                  <a:lnTo>
                    <a:pt x="3149600" y="5080"/>
                  </a:lnTo>
                  <a:close/>
                  <a:moveTo>
                    <a:pt x="3175000" y="5080"/>
                  </a:moveTo>
                  <a:lnTo>
                    <a:pt x="3187700" y="5080"/>
                  </a:lnTo>
                  <a:lnTo>
                    <a:pt x="3175000" y="5080"/>
                  </a:lnTo>
                  <a:close/>
                  <a:moveTo>
                    <a:pt x="3200400" y="5080"/>
                  </a:moveTo>
                  <a:lnTo>
                    <a:pt x="3213100" y="5080"/>
                  </a:lnTo>
                  <a:lnTo>
                    <a:pt x="3200400" y="5080"/>
                  </a:lnTo>
                  <a:close/>
                  <a:moveTo>
                    <a:pt x="3225800" y="5080"/>
                  </a:moveTo>
                  <a:lnTo>
                    <a:pt x="3238500" y="5080"/>
                  </a:lnTo>
                  <a:lnTo>
                    <a:pt x="3225800" y="5080"/>
                  </a:lnTo>
                  <a:close/>
                  <a:moveTo>
                    <a:pt x="3251200" y="5080"/>
                  </a:moveTo>
                  <a:lnTo>
                    <a:pt x="3263900" y="5080"/>
                  </a:lnTo>
                  <a:lnTo>
                    <a:pt x="3251200" y="5080"/>
                  </a:lnTo>
                  <a:close/>
                  <a:moveTo>
                    <a:pt x="3276600" y="5080"/>
                  </a:moveTo>
                  <a:lnTo>
                    <a:pt x="3289300" y="5080"/>
                  </a:lnTo>
                  <a:lnTo>
                    <a:pt x="3276600" y="5080"/>
                  </a:lnTo>
                  <a:close/>
                  <a:moveTo>
                    <a:pt x="3302000" y="5080"/>
                  </a:moveTo>
                  <a:lnTo>
                    <a:pt x="3314700" y="5080"/>
                  </a:lnTo>
                  <a:lnTo>
                    <a:pt x="3302000" y="5080"/>
                  </a:lnTo>
                  <a:close/>
                  <a:moveTo>
                    <a:pt x="3327400" y="5080"/>
                  </a:moveTo>
                  <a:lnTo>
                    <a:pt x="3340100" y="5080"/>
                  </a:lnTo>
                  <a:lnTo>
                    <a:pt x="3327400" y="5080"/>
                  </a:lnTo>
                  <a:close/>
                  <a:moveTo>
                    <a:pt x="3352800" y="5080"/>
                  </a:moveTo>
                  <a:lnTo>
                    <a:pt x="3365500" y="5080"/>
                  </a:lnTo>
                  <a:lnTo>
                    <a:pt x="3352800" y="5080"/>
                  </a:lnTo>
                  <a:close/>
                  <a:moveTo>
                    <a:pt x="3378200" y="5080"/>
                  </a:moveTo>
                  <a:lnTo>
                    <a:pt x="3390900" y="5080"/>
                  </a:lnTo>
                  <a:lnTo>
                    <a:pt x="3378200" y="5080"/>
                  </a:lnTo>
                  <a:close/>
                  <a:moveTo>
                    <a:pt x="3403600" y="5080"/>
                  </a:moveTo>
                  <a:lnTo>
                    <a:pt x="3416300" y="5080"/>
                  </a:lnTo>
                  <a:lnTo>
                    <a:pt x="3403600" y="5080"/>
                  </a:lnTo>
                  <a:close/>
                  <a:moveTo>
                    <a:pt x="3429000" y="5080"/>
                  </a:moveTo>
                  <a:lnTo>
                    <a:pt x="3441700" y="5080"/>
                  </a:lnTo>
                  <a:lnTo>
                    <a:pt x="3429000" y="5080"/>
                  </a:lnTo>
                  <a:close/>
                  <a:moveTo>
                    <a:pt x="3454400" y="5080"/>
                  </a:moveTo>
                  <a:lnTo>
                    <a:pt x="3467100" y="5080"/>
                  </a:lnTo>
                  <a:lnTo>
                    <a:pt x="3454400" y="5080"/>
                  </a:lnTo>
                  <a:close/>
                  <a:moveTo>
                    <a:pt x="3479800" y="5080"/>
                  </a:moveTo>
                  <a:lnTo>
                    <a:pt x="3492500" y="5080"/>
                  </a:lnTo>
                  <a:lnTo>
                    <a:pt x="3479800" y="5080"/>
                  </a:lnTo>
                  <a:close/>
                  <a:moveTo>
                    <a:pt x="3505200" y="5080"/>
                  </a:moveTo>
                  <a:lnTo>
                    <a:pt x="3517900" y="5080"/>
                  </a:lnTo>
                  <a:lnTo>
                    <a:pt x="3505200" y="5080"/>
                  </a:lnTo>
                  <a:close/>
                  <a:moveTo>
                    <a:pt x="3530600" y="5080"/>
                  </a:moveTo>
                  <a:lnTo>
                    <a:pt x="3543300" y="5080"/>
                  </a:lnTo>
                  <a:lnTo>
                    <a:pt x="3530600" y="5080"/>
                  </a:lnTo>
                  <a:close/>
                  <a:moveTo>
                    <a:pt x="3556000" y="5080"/>
                  </a:moveTo>
                  <a:lnTo>
                    <a:pt x="3568700" y="5080"/>
                  </a:lnTo>
                  <a:lnTo>
                    <a:pt x="3556000" y="5080"/>
                  </a:lnTo>
                  <a:close/>
                  <a:moveTo>
                    <a:pt x="3581400" y="5080"/>
                  </a:moveTo>
                  <a:lnTo>
                    <a:pt x="3594100" y="5080"/>
                  </a:lnTo>
                  <a:lnTo>
                    <a:pt x="3581400" y="5080"/>
                  </a:lnTo>
                  <a:close/>
                  <a:moveTo>
                    <a:pt x="3606800" y="5080"/>
                  </a:moveTo>
                  <a:lnTo>
                    <a:pt x="3619500" y="5080"/>
                  </a:lnTo>
                  <a:lnTo>
                    <a:pt x="3606800" y="5080"/>
                  </a:lnTo>
                  <a:close/>
                  <a:moveTo>
                    <a:pt x="3632200" y="5080"/>
                  </a:moveTo>
                  <a:lnTo>
                    <a:pt x="3644900" y="5080"/>
                  </a:lnTo>
                  <a:lnTo>
                    <a:pt x="3632200" y="5080"/>
                  </a:lnTo>
                  <a:close/>
                  <a:moveTo>
                    <a:pt x="3657600" y="5080"/>
                  </a:moveTo>
                  <a:lnTo>
                    <a:pt x="3670300" y="5080"/>
                  </a:lnTo>
                  <a:lnTo>
                    <a:pt x="3657600" y="5080"/>
                  </a:lnTo>
                  <a:close/>
                  <a:moveTo>
                    <a:pt x="3683000" y="5080"/>
                  </a:moveTo>
                  <a:lnTo>
                    <a:pt x="3695700" y="5080"/>
                  </a:lnTo>
                  <a:lnTo>
                    <a:pt x="3683000" y="5080"/>
                  </a:lnTo>
                  <a:close/>
                  <a:moveTo>
                    <a:pt x="3708400" y="5080"/>
                  </a:moveTo>
                  <a:lnTo>
                    <a:pt x="3721100" y="5080"/>
                  </a:lnTo>
                  <a:lnTo>
                    <a:pt x="3708400" y="5080"/>
                  </a:lnTo>
                  <a:close/>
                  <a:moveTo>
                    <a:pt x="3733800" y="5080"/>
                  </a:moveTo>
                  <a:lnTo>
                    <a:pt x="3746500" y="5080"/>
                  </a:lnTo>
                  <a:lnTo>
                    <a:pt x="3733800" y="5080"/>
                  </a:lnTo>
                  <a:close/>
                  <a:moveTo>
                    <a:pt x="3759200" y="5080"/>
                  </a:moveTo>
                  <a:lnTo>
                    <a:pt x="3771900" y="5080"/>
                  </a:lnTo>
                  <a:lnTo>
                    <a:pt x="3759200" y="5080"/>
                  </a:lnTo>
                  <a:close/>
                  <a:moveTo>
                    <a:pt x="3784600" y="5080"/>
                  </a:moveTo>
                  <a:lnTo>
                    <a:pt x="3797300" y="5080"/>
                  </a:lnTo>
                  <a:lnTo>
                    <a:pt x="3784600" y="5080"/>
                  </a:lnTo>
                  <a:close/>
                  <a:moveTo>
                    <a:pt x="3810000" y="5080"/>
                  </a:moveTo>
                  <a:lnTo>
                    <a:pt x="3822700" y="5080"/>
                  </a:lnTo>
                  <a:lnTo>
                    <a:pt x="3810000" y="5080"/>
                  </a:lnTo>
                  <a:close/>
                  <a:moveTo>
                    <a:pt x="3835400" y="5080"/>
                  </a:moveTo>
                  <a:lnTo>
                    <a:pt x="3848100" y="5080"/>
                  </a:lnTo>
                  <a:lnTo>
                    <a:pt x="3835400" y="5080"/>
                  </a:lnTo>
                  <a:close/>
                  <a:moveTo>
                    <a:pt x="3860800" y="5080"/>
                  </a:moveTo>
                  <a:lnTo>
                    <a:pt x="3873500" y="5080"/>
                  </a:lnTo>
                  <a:lnTo>
                    <a:pt x="3860800" y="5080"/>
                  </a:lnTo>
                  <a:close/>
                  <a:moveTo>
                    <a:pt x="3886200" y="5080"/>
                  </a:moveTo>
                  <a:lnTo>
                    <a:pt x="3898900" y="5080"/>
                  </a:lnTo>
                  <a:lnTo>
                    <a:pt x="3886200" y="5080"/>
                  </a:lnTo>
                  <a:close/>
                  <a:moveTo>
                    <a:pt x="3911600" y="5080"/>
                  </a:moveTo>
                  <a:lnTo>
                    <a:pt x="3924300" y="5080"/>
                  </a:lnTo>
                  <a:lnTo>
                    <a:pt x="3911600" y="5080"/>
                  </a:lnTo>
                  <a:close/>
                  <a:moveTo>
                    <a:pt x="3937000" y="5080"/>
                  </a:moveTo>
                  <a:lnTo>
                    <a:pt x="3949700" y="5080"/>
                  </a:lnTo>
                  <a:lnTo>
                    <a:pt x="3937000" y="5080"/>
                  </a:lnTo>
                  <a:close/>
                  <a:moveTo>
                    <a:pt x="3962400" y="5080"/>
                  </a:moveTo>
                  <a:lnTo>
                    <a:pt x="3975100" y="5080"/>
                  </a:lnTo>
                  <a:lnTo>
                    <a:pt x="3962400" y="5080"/>
                  </a:lnTo>
                  <a:close/>
                  <a:moveTo>
                    <a:pt x="3987800" y="5080"/>
                  </a:moveTo>
                  <a:lnTo>
                    <a:pt x="4000500" y="5080"/>
                  </a:lnTo>
                  <a:lnTo>
                    <a:pt x="3987800" y="5080"/>
                  </a:lnTo>
                  <a:close/>
                  <a:moveTo>
                    <a:pt x="4013200" y="5080"/>
                  </a:moveTo>
                  <a:lnTo>
                    <a:pt x="4025900" y="5080"/>
                  </a:lnTo>
                  <a:lnTo>
                    <a:pt x="4013200" y="5080"/>
                  </a:lnTo>
                  <a:close/>
                  <a:moveTo>
                    <a:pt x="4038600" y="5080"/>
                  </a:moveTo>
                  <a:lnTo>
                    <a:pt x="4051300" y="5080"/>
                  </a:lnTo>
                  <a:lnTo>
                    <a:pt x="4038600" y="5080"/>
                  </a:lnTo>
                  <a:close/>
                  <a:moveTo>
                    <a:pt x="4064000" y="5080"/>
                  </a:moveTo>
                  <a:lnTo>
                    <a:pt x="4076700" y="5080"/>
                  </a:lnTo>
                  <a:lnTo>
                    <a:pt x="4064000" y="5080"/>
                  </a:lnTo>
                  <a:close/>
                  <a:moveTo>
                    <a:pt x="4089400" y="5080"/>
                  </a:moveTo>
                  <a:lnTo>
                    <a:pt x="4102100" y="5080"/>
                  </a:lnTo>
                  <a:lnTo>
                    <a:pt x="4089400" y="5080"/>
                  </a:lnTo>
                  <a:close/>
                  <a:moveTo>
                    <a:pt x="4114800" y="5080"/>
                  </a:moveTo>
                  <a:lnTo>
                    <a:pt x="4127500" y="5080"/>
                  </a:lnTo>
                  <a:lnTo>
                    <a:pt x="4114800" y="5080"/>
                  </a:lnTo>
                  <a:close/>
                  <a:moveTo>
                    <a:pt x="4140200" y="5080"/>
                  </a:moveTo>
                  <a:lnTo>
                    <a:pt x="4152900" y="5080"/>
                  </a:lnTo>
                  <a:lnTo>
                    <a:pt x="4140200" y="5080"/>
                  </a:lnTo>
                  <a:close/>
                  <a:moveTo>
                    <a:pt x="4165600" y="5080"/>
                  </a:moveTo>
                  <a:lnTo>
                    <a:pt x="4178300" y="5080"/>
                  </a:lnTo>
                  <a:lnTo>
                    <a:pt x="4165600" y="5080"/>
                  </a:lnTo>
                  <a:close/>
                  <a:moveTo>
                    <a:pt x="4191000" y="5080"/>
                  </a:moveTo>
                  <a:lnTo>
                    <a:pt x="4203700" y="5080"/>
                  </a:lnTo>
                  <a:lnTo>
                    <a:pt x="4191000" y="5080"/>
                  </a:lnTo>
                  <a:close/>
                  <a:moveTo>
                    <a:pt x="4216400" y="5080"/>
                  </a:moveTo>
                  <a:lnTo>
                    <a:pt x="4229100" y="5080"/>
                  </a:lnTo>
                  <a:lnTo>
                    <a:pt x="4216400" y="5080"/>
                  </a:lnTo>
                  <a:close/>
                  <a:moveTo>
                    <a:pt x="4241800" y="5080"/>
                  </a:moveTo>
                  <a:lnTo>
                    <a:pt x="4254500" y="5080"/>
                  </a:lnTo>
                  <a:lnTo>
                    <a:pt x="4241800" y="5080"/>
                  </a:lnTo>
                  <a:close/>
                  <a:moveTo>
                    <a:pt x="4267200" y="5080"/>
                  </a:moveTo>
                  <a:lnTo>
                    <a:pt x="4279900" y="5080"/>
                  </a:lnTo>
                  <a:lnTo>
                    <a:pt x="4267200" y="5080"/>
                  </a:lnTo>
                  <a:close/>
                  <a:moveTo>
                    <a:pt x="4292600" y="5080"/>
                  </a:moveTo>
                  <a:lnTo>
                    <a:pt x="4305300" y="5080"/>
                  </a:lnTo>
                  <a:lnTo>
                    <a:pt x="4292600" y="5080"/>
                  </a:lnTo>
                  <a:close/>
                  <a:moveTo>
                    <a:pt x="4318000" y="5080"/>
                  </a:moveTo>
                  <a:lnTo>
                    <a:pt x="4330700" y="5080"/>
                  </a:lnTo>
                  <a:lnTo>
                    <a:pt x="4318000" y="5080"/>
                  </a:lnTo>
                  <a:close/>
                  <a:moveTo>
                    <a:pt x="4343400" y="5080"/>
                  </a:moveTo>
                  <a:lnTo>
                    <a:pt x="4356100" y="5080"/>
                  </a:lnTo>
                  <a:lnTo>
                    <a:pt x="4343400" y="5080"/>
                  </a:lnTo>
                  <a:close/>
                  <a:moveTo>
                    <a:pt x="4368800" y="5080"/>
                  </a:moveTo>
                  <a:lnTo>
                    <a:pt x="4381500" y="5080"/>
                  </a:lnTo>
                  <a:lnTo>
                    <a:pt x="4368800" y="5080"/>
                  </a:lnTo>
                  <a:close/>
                  <a:moveTo>
                    <a:pt x="4394200" y="5080"/>
                  </a:moveTo>
                  <a:lnTo>
                    <a:pt x="4406900" y="5080"/>
                  </a:lnTo>
                  <a:lnTo>
                    <a:pt x="4394200" y="5080"/>
                  </a:lnTo>
                  <a:close/>
                  <a:moveTo>
                    <a:pt x="4419600" y="5080"/>
                  </a:moveTo>
                  <a:lnTo>
                    <a:pt x="4432300" y="5080"/>
                  </a:lnTo>
                  <a:lnTo>
                    <a:pt x="4419600" y="5080"/>
                  </a:lnTo>
                  <a:close/>
                  <a:moveTo>
                    <a:pt x="4445000" y="5080"/>
                  </a:moveTo>
                  <a:lnTo>
                    <a:pt x="4457700" y="5080"/>
                  </a:lnTo>
                  <a:lnTo>
                    <a:pt x="4445000" y="5080"/>
                  </a:lnTo>
                  <a:close/>
                  <a:moveTo>
                    <a:pt x="4470400" y="5080"/>
                  </a:moveTo>
                  <a:lnTo>
                    <a:pt x="4483100" y="5080"/>
                  </a:lnTo>
                  <a:lnTo>
                    <a:pt x="4470400" y="5080"/>
                  </a:lnTo>
                  <a:close/>
                  <a:moveTo>
                    <a:pt x="4495800" y="5080"/>
                  </a:moveTo>
                  <a:lnTo>
                    <a:pt x="4508500" y="5080"/>
                  </a:lnTo>
                  <a:lnTo>
                    <a:pt x="4495800" y="5080"/>
                  </a:lnTo>
                  <a:close/>
                  <a:moveTo>
                    <a:pt x="4521200" y="5080"/>
                  </a:moveTo>
                  <a:lnTo>
                    <a:pt x="4533900" y="5080"/>
                  </a:lnTo>
                  <a:lnTo>
                    <a:pt x="4521200" y="5080"/>
                  </a:lnTo>
                  <a:close/>
                  <a:moveTo>
                    <a:pt x="4546600" y="5080"/>
                  </a:moveTo>
                  <a:lnTo>
                    <a:pt x="4559300" y="5080"/>
                  </a:lnTo>
                  <a:lnTo>
                    <a:pt x="4546600" y="5080"/>
                  </a:lnTo>
                  <a:close/>
                  <a:moveTo>
                    <a:pt x="4572000" y="5080"/>
                  </a:moveTo>
                  <a:lnTo>
                    <a:pt x="4584700" y="5080"/>
                  </a:lnTo>
                  <a:lnTo>
                    <a:pt x="4572000" y="5080"/>
                  </a:lnTo>
                  <a:close/>
                  <a:moveTo>
                    <a:pt x="4597400" y="5080"/>
                  </a:moveTo>
                  <a:lnTo>
                    <a:pt x="4610100" y="5080"/>
                  </a:lnTo>
                  <a:lnTo>
                    <a:pt x="4597400" y="5080"/>
                  </a:lnTo>
                  <a:close/>
                  <a:moveTo>
                    <a:pt x="4622800" y="5080"/>
                  </a:moveTo>
                  <a:lnTo>
                    <a:pt x="4635500" y="5080"/>
                  </a:lnTo>
                  <a:lnTo>
                    <a:pt x="4622800" y="5080"/>
                  </a:lnTo>
                  <a:close/>
                  <a:moveTo>
                    <a:pt x="4648200" y="5080"/>
                  </a:moveTo>
                  <a:lnTo>
                    <a:pt x="4660900" y="5080"/>
                  </a:lnTo>
                  <a:lnTo>
                    <a:pt x="4648200" y="5080"/>
                  </a:lnTo>
                  <a:close/>
                  <a:moveTo>
                    <a:pt x="4673600" y="5080"/>
                  </a:moveTo>
                  <a:lnTo>
                    <a:pt x="4686300" y="5080"/>
                  </a:lnTo>
                  <a:lnTo>
                    <a:pt x="4673600" y="5080"/>
                  </a:lnTo>
                  <a:close/>
                  <a:moveTo>
                    <a:pt x="4699000" y="5080"/>
                  </a:moveTo>
                  <a:lnTo>
                    <a:pt x="4711700" y="5080"/>
                  </a:lnTo>
                  <a:lnTo>
                    <a:pt x="4699000" y="5080"/>
                  </a:lnTo>
                  <a:close/>
                  <a:moveTo>
                    <a:pt x="4724400" y="5080"/>
                  </a:moveTo>
                  <a:lnTo>
                    <a:pt x="4737100" y="5080"/>
                  </a:lnTo>
                  <a:lnTo>
                    <a:pt x="4724400" y="5080"/>
                  </a:lnTo>
                  <a:close/>
                  <a:moveTo>
                    <a:pt x="4749800" y="5080"/>
                  </a:moveTo>
                  <a:lnTo>
                    <a:pt x="4762500" y="5080"/>
                  </a:lnTo>
                  <a:lnTo>
                    <a:pt x="4749800" y="5080"/>
                  </a:lnTo>
                  <a:close/>
                  <a:moveTo>
                    <a:pt x="4775200" y="5080"/>
                  </a:moveTo>
                  <a:lnTo>
                    <a:pt x="4787900" y="5080"/>
                  </a:lnTo>
                  <a:lnTo>
                    <a:pt x="4775200" y="5080"/>
                  </a:lnTo>
                  <a:close/>
                  <a:moveTo>
                    <a:pt x="4800600" y="5080"/>
                  </a:moveTo>
                  <a:lnTo>
                    <a:pt x="4813300" y="5080"/>
                  </a:lnTo>
                  <a:lnTo>
                    <a:pt x="4800600" y="5080"/>
                  </a:lnTo>
                  <a:close/>
                  <a:moveTo>
                    <a:pt x="4826000" y="5080"/>
                  </a:moveTo>
                  <a:lnTo>
                    <a:pt x="4838700" y="5080"/>
                  </a:lnTo>
                  <a:lnTo>
                    <a:pt x="4826000" y="5080"/>
                  </a:lnTo>
                  <a:close/>
                  <a:moveTo>
                    <a:pt x="4851400" y="5080"/>
                  </a:moveTo>
                  <a:lnTo>
                    <a:pt x="4864100" y="5080"/>
                  </a:lnTo>
                  <a:lnTo>
                    <a:pt x="4851400" y="5080"/>
                  </a:lnTo>
                  <a:close/>
                  <a:moveTo>
                    <a:pt x="4876800" y="5080"/>
                  </a:moveTo>
                  <a:lnTo>
                    <a:pt x="4889500" y="5080"/>
                  </a:lnTo>
                  <a:lnTo>
                    <a:pt x="4876800" y="5080"/>
                  </a:lnTo>
                  <a:close/>
                  <a:moveTo>
                    <a:pt x="4902200" y="5080"/>
                  </a:moveTo>
                  <a:lnTo>
                    <a:pt x="4914900" y="5080"/>
                  </a:lnTo>
                  <a:lnTo>
                    <a:pt x="4902200" y="5080"/>
                  </a:lnTo>
                  <a:close/>
                  <a:moveTo>
                    <a:pt x="4927600" y="5080"/>
                  </a:moveTo>
                  <a:lnTo>
                    <a:pt x="4940300" y="5080"/>
                  </a:lnTo>
                  <a:lnTo>
                    <a:pt x="4927600" y="5080"/>
                  </a:lnTo>
                  <a:close/>
                  <a:moveTo>
                    <a:pt x="4953000" y="5080"/>
                  </a:moveTo>
                  <a:lnTo>
                    <a:pt x="4965700" y="5080"/>
                  </a:lnTo>
                  <a:lnTo>
                    <a:pt x="4953000" y="5080"/>
                  </a:lnTo>
                  <a:close/>
                  <a:moveTo>
                    <a:pt x="4978400" y="5080"/>
                  </a:moveTo>
                  <a:lnTo>
                    <a:pt x="4991100" y="5080"/>
                  </a:lnTo>
                  <a:lnTo>
                    <a:pt x="4978400" y="5080"/>
                  </a:lnTo>
                  <a:close/>
                  <a:moveTo>
                    <a:pt x="5003800" y="5080"/>
                  </a:moveTo>
                  <a:lnTo>
                    <a:pt x="5016500" y="5080"/>
                  </a:lnTo>
                  <a:lnTo>
                    <a:pt x="5003800" y="5080"/>
                  </a:lnTo>
                  <a:close/>
                  <a:moveTo>
                    <a:pt x="5029200" y="5080"/>
                  </a:moveTo>
                  <a:lnTo>
                    <a:pt x="5041900" y="5080"/>
                  </a:lnTo>
                  <a:lnTo>
                    <a:pt x="5029200" y="5080"/>
                  </a:lnTo>
                  <a:close/>
                  <a:moveTo>
                    <a:pt x="5054600" y="5080"/>
                  </a:moveTo>
                  <a:lnTo>
                    <a:pt x="5067300" y="5080"/>
                  </a:lnTo>
                  <a:lnTo>
                    <a:pt x="5054600" y="5080"/>
                  </a:lnTo>
                  <a:close/>
                  <a:moveTo>
                    <a:pt x="5080000" y="5080"/>
                  </a:moveTo>
                  <a:lnTo>
                    <a:pt x="5092700" y="5080"/>
                  </a:lnTo>
                  <a:lnTo>
                    <a:pt x="5080000" y="5080"/>
                  </a:lnTo>
                  <a:close/>
                  <a:moveTo>
                    <a:pt x="5105400" y="5080"/>
                  </a:moveTo>
                  <a:lnTo>
                    <a:pt x="5118100" y="5080"/>
                  </a:lnTo>
                  <a:lnTo>
                    <a:pt x="5105400" y="5080"/>
                  </a:lnTo>
                  <a:close/>
                  <a:moveTo>
                    <a:pt x="5130800" y="5080"/>
                  </a:moveTo>
                  <a:lnTo>
                    <a:pt x="5143500" y="5080"/>
                  </a:lnTo>
                  <a:lnTo>
                    <a:pt x="5130800" y="5080"/>
                  </a:lnTo>
                  <a:close/>
                  <a:moveTo>
                    <a:pt x="5156200" y="5080"/>
                  </a:moveTo>
                  <a:lnTo>
                    <a:pt x="5168900" y="5080"/>
                  </a:lnTo>
                  <a:lnTo>
                    <a:pt x="5156200" y="5080"/>
                  </a:lnTo>
                  <a:close/>
                  <a:moveTo>
                    <a:pt x="5181600" y="5080"/>
                  </a:moveTo>
                  <a:lnTo>
                    <a:pt x="5194300" y="5080"/>
                  </a:lnTo>
                  <a:lnTo>
                    <a:pt x="5181600" y="5080"/>
                  </a:lnTo>
                  <a:close/>
                  <a:moveTo>
                    <a:pt x="5207000" y="5080"/>
                  </a:moveTo>
                  <a:lnTo>
                    <a:pt x="5219700" y="5080"/>
                  </a:lnTo>
                  <a:lnTo>
                    <a:pt x="5207000" y="5080"/>
                  </a:lnTo>
                  <a:close/>
                  <a:moveTo>
                    <a:pt x="5232400" y="5080"/>
                  </a:moveTo>
                  <a:lnTo>
                    <a:pt x="5245100" y="5080"/>
                  </a:lnTo>
                  <a:lnTo>
                    <a:pt x="5232400" y="5080"/>
                  </a:lnTo>
                  <a:close/>
                  <a:moveTo>
                    <a:pt x="5257800" y="5080"/>
                  </a:moveTo>
                  <a:lnTo>
                    <a:pt x="5270500" y="5080"/>
                  </a:lnTo>
                  <a:lnTo>
                    <a:pt x="5257800" y="5080"/>
                  </a:lnTo>
                  <a:close/>
                  <a:moveTo>
                    <a:pt x="5283200" y="5080"/>
                  </a:moveTo>
                  <a:lnTo>
                    <a:pt x="5295900" y="5080"/>
                  </a:lnTo>
                  <a:lnTo>
                    <a:pt x="5283200" y="5080"/>
                  </a:lnTo>
                  <a:close/>
                  <a:moveTo>
                    <a:pt x="5308600" y="5080"/>
                  </a:moveTo>
                  <a:lnTo>
                    <a:pt x="5321300" y="5080"/>
                  </a:lnTo>
                  <a:lnTo>
                    <a:pt x="5308600" y="5080"/>
                  </a:lnTo>
                  <a:close/>
                  <a:moveTo>
                    <a:pt x="5334000" y="5080"/>
                  </a:moveTo>
                  <a:lnTo>
                    <a:pt x="5346700" y="5080"/>
                  </a:lnTo>
                  <a:lnTo>
                    <a:pt x="5334000" y="5080"/>
                  </a:lnTo>
                  <a:close/>
                  <a:moveTo>
                    <a:pt x="5359400" y="5080"/>
                  </a:moveTo>
                  <a:lnTo>
                    <a:pt x="5372100" y="5080"/>
                  </a:lnTo>
                  <a:lnTo>
                    <a:pt x="5359400" y="5080"/>
                  </a:lnTo>
                  <a:close/>
                  <a:moveTo>
                    <a:pt x="5384800" y="5080"/>
                  </a:moveTo>
                  <a:lnTo>
                    <a:pt x="5397500" y="5080"/>
                  </a:lnTo>
                  <a:lnTo>
                    <a:pt x="5384800" y="5080"/>
                  </a:lnTo>
                  <a:close/>
                  <a:moveTo>
                    <a:pt x="5410200" y="5080"/>
                  </a:moveTo>
                  <a:lnTo>
                    <a:pt x="5422900" y="5080"/>
                  </a:lnTo>
                  <a:lnTo>
                    <a:pt x="5410200" y="5080"/>
                  </a:lnTo>
                  <a:close/>
                  <a:moveTo>
                    <a:pt x="5435600" y="5080"/>
                  </a:moveTo>
                  <a:lnTo>
                    <a:pt x="5448300" y="5080"/>
                  </a:lnTo>
                  <a:lnTo>
                    <a:pt x="5435600" y="5080"/>
                  </a:lnTo>
                  <a:close/>
                  <a:moveTo>
                    <a:pt x="5461000" y="5080"/>
                  </a:moveTo>
                  <a:lnTo>
                    <a:pt x="5473700" y="5080"/>
                  </a:lnTo>
                  <a:lnTo>
                    <a:pt x="5461000" y="5080"/>
                  </a:lnTo>
                  <a:close/>
                  <a:moveTo>
                    <a:pt x="5486400" y="5080"/>
                  </a:moveTo>
                  <a:lnTo>
                    <a:pt x="5499100" y="5080"/>
                  </a:lnTo>
                  <a:lnTo>
                    <a:pt x="5486400" y="5080"/>
                  </a:lnTo>
                  <a:close/>
                  <a:moveTo>
                    <a:pt x="5511800" y="5080"/>
                  </a:moveTo>
                  <a:lnTo>
                    <a:pt x="5524500" y="5080"/>
                  </a:lnTo>
                  <a:lnTo>
                    <a:pt x="5511800" y="5080"/>
                  </a:lnTo>
                  <a:close/>
                  <a:moveTo>
                    <a:pt x="5537200" y="5080"/>
                  </a:moveTo>
                  <a:lnTo>
                    <a:pt x="5549900" y="5080"/>
                  </a:lnTo>
                  <a:lnTo>
                    <a:pt x="5537200" y="5080"/>
                  </a:lnTo>
                  <a:close/>
                  <a:moveTo>
                    <a:pt x="5562600" y="5080"/>
                  </a:moveTo>
                  <a:lnTo>
                    <a:pt x="5575300" y="5080"/>
                  </a:lnTo>
                  <a:lnTo>
                    <a:pt x="5562600" y="5080"/>
                  </a:lnTo>
                  <a:close/>
                  <a:moveTo>
                    <a:pt x="5588000" y="5080"/>
                  </a:moveTo>
                  <a:lnTo>
                    <a:pt x="5600700" y="5080"/>
                  </a:lnTo>
                  <a:lnTo>
                    <a:pt x="5588000" y="5080"/>
                  </a:lnTo>
                  <a:close/>
                  <a:moveTo>
                    <a:pt x="5613400" y="5080"/>
                  </a:moveTo>
                  <a:lnTo>
                    <a:pt x="5626100" y="5080"/>
                  </a:lnTo>
                  <a:lnTo>
                    <a:pt x="5613400" y="5080"/>
                  </a:lnTo>
                  <a:close/>
                  <a:moveTo>
                    <a:pt x="5638800" y="5080"/>
                  </a:moveTo>
                  <a:lnTo>
                    <a:pt x="5651500" y="5080"/>
                  </a:lnTo>
                  <a:lnTo>
                    <a:pt x="5638800" y="5080"/>
                  </a:lnTo>
                  <a:close/>
                  <a:moveTo>
                    <a:pt x="5664200" y="5080"/>
                  </a:moveTo>
                  <a:lnTo>
                    <a:pt x="5676900" y="5080"/>
                  </a:lnTo>
                  <a:lnTo>
                    <a:pt x="5664200" y="5080"/>
                  </a:lnTo>
                  <a:close/>
                  <a:moveTo>
                    <a:pt x="5689600" y="5080"/>
                  </a:moveTo>
                  <a:lnTo>
                    <a:pt x="5702300" y="5080"/>
                  </a:lnTo>
                  <a:lnTo>
                    <a:pt x="5689600" y="5080"/>
                  </a:lnTo>
                  <a:close/>
                  <a:moveTo>
                    <a:pt x="5715000" y="5080"/>
                  </a:moveTo>
                  <a:lnTo>
                    <a:pt x="5727700" y="5080"/>
                  </a:lnTo>
                  <a:lnTo>
                    <a:pt x="5715000" y="5080"/>
                  </a:lnTo>
                  <a:close/>
                  <a:moveTo>
                    <a:pt x="5740400" y="5080"/>
                  </a:moveTo>
                  <a:lnTo>
                    <a:pt x="5753100" y="5080"/>
                  </a:lnTo>
                  <a:lnTo>
                    <a:pt x="5740400" y="5080"/>
                  </a:lnTo>
                  <a:close/>
                  <a:moveTo>
                    <a:pt x="5765800" y="5080"/>
                  </a:moveTo>
                  <a:lnTo>
                    <a:pt x="5778500" y="5080"/>
                  </a:lnTo>
                  <a:lnTo>
                    <a:pt x="5765800" y="5080"/>
                  </a:lnTo>
                  <a:close/>
                  <a:moveTo>
                    <a:pt x="5791200" y="5080"/>
                  </a:moveTo>
                  <a:lnTo>
                    <a:pt x="5803900" y="5080"/>
                  </a:lnTo>
                  <a:lnTo>
                    <a:pt x="5791200" y="5080"/>
                  </a:lnTo>
                  <a:close/>
                  <a:moveTo>
                    <a:pt x="5816600" y="5080"/>
                  </a:moveTo>
                  <a:lnTo>
                    <a:pt x="5829300" y="5080"/>
                  </a:lnTo>
                  <a:lnTo>
                    <a:pt x="5816600" y="5080"/>
                  </a:lnTo>
                  <a:close/>
                  <a:moveTo>
                    <a:pt x="5842000" y="5080"/>
                  </a:moveTo>
                  <a:lnTo>
                    <a:pt x="5854700" y="5080"/>
                  </a:lnTo>
                  <a:lnTo>
                    <a:pt x="5842000" y="5080"/>
                  </a:lnTo>
                  <a:close/>
                  <a:moveTo>
                    <a:pt x="5867400" y="5080"/>
                  </a:moveTo>
                  <a:lnTo>
                    <a:pt x="5880100" y="5080"/>
                  </a:lnTo>
                  <a:lnTo>
                    <a:pt x="5867400" y="5080"/>
                  </a:lnTo>
                  <a:close/>
                  <a:moveTo>
                    <a:pt x="5892800" y="5080"/>
                  </a:moveTo>
                  <a:lnTo>
                    <a:pt x="5905500" y="5080"/>
                  </a:lnTo>
                  <a:lnTo>
                    <a:pt x="5892800" y="5080"/>
                  </a:lnTo>
                  <a:close/>
                  <a:moveTo>
                    <a:pt x="5918200" y="5080"/>
                  </a:moveTo>
                  <a:lnTo>
                    <a:pt x="5930900" y="5080"/>
                  </a:lnTo>
                  <a:lnTo>
                    <a:pt x="5918200" y="5080"/>
                  </a:lnTo>
                  <a:close/>
                  <a:moveTo>
                    <a:pt x="5943600" y="5080"/>
                  </a:moveTo>
                  <a:lnTo>
                    <a:pt x="5956300" y="5080"/>
                  </a:lnTo>
                  <a:lnTo>
                    <a:pt x="5943600" y="5080"/>
                  </a:lnTo>
                  <a:close/>
                  <a:moveTo>
                    <a:pt x="5969000" y="5080"/>
                  </a:moveTo>
                  <a:lnTo>
                    <a:pt x="5981700" y="5080"/>
                  </a:lnTo>
                  <a:lnTo>
                    <a:pt x="5969000" y="5080"/>
                  </a:lnTo>
                  <a:close/>
                  <a:moveTo>
                    <a:pt x="5994400" y="5080"/>
                  </a:moveTo>
                  <a:lnTo>
                    <a:pt x="6007100" y="5080"/>
                  </a:lnTo>
                  <a:lnTo>
                    <a:pt x="5994400" y="5080"/>
                  </a:lnTo>
                  <a:close/>
                  <a:moveTo>
                    <a:pt x="6019800" y="5080"/>
                  </a:moveTo>
                  <a:lnTo>
                    <a:pt x="6032500" y="5080"/>
                  </a:lnTo>
                  <a:lnTo>
                    <a:pt x="6019800" y="5080"/>
                  </a:lnTo>
                  <a:close/>
                  <a:moveTo>
                    <a:pt x="6045200" y="5080"/>
                  </a:moveTo>
                  <a:lnTo>
                    <a:pt x="6057900" y="5080"/>
                  </a:lnTo>
                  <a:lnTo>
                    <a:pt x="6045200" y="5080"/>
                  </a:lnTo>
                  <a:close/>
                  <a:moveTo>
                    <a:pt x="6070600" y="5080"/>
                  </a:moveTo>
                  <a:lnTo>
                    <a:pt x="6083300" y="5080"/>
                  </a:lnTo>
                  <a:lnTo>
                    <a:pt x="6070600" y="5080"/>
                  </a:lnTo>
                  <a:close/>
                  <a:moveTo>
                    <a:pt x="6096000" y="5080"/>
                  </a:moveTo>
                  <a:lnTo>
                    <a:pt x="6108700" y="5080"/>
                  </a:lnTo>
                  <a:lnTo>
                    <a:pt x="6096000" y="5080"/>
                  </a:lnTo>
                  <a:close/>
                  <a:moveTo>
                    <a:pt x="6121400" y="5080"/>
                  </a:moveTo>
                  <a:lnTo>
                    <a:pt x="6134100" y="5080"/>
                  </a:lnTo>
                  <a:lnTo>
                    <a:pt x="6121400" y="5080"/>
                  </a:lnTo>
                  <a:close/>
                  <a:moveTo>
                    <a:pt x="6146800" y="5080"/>
                  </a:moveTo>
                  <a:lnTo>
                    <a:pt x="6159500" y="5080"/>
                  </a:lnTo>
                  <a:lnTo>
                    <a:pt x="6146800" y="5080"/>
                  </a:lnTo>
                  <a:close/>
                  <a:moveTo>
                    <a:pt x="6172200" y="5080"/>
                  </a:moveTo>
                  <a:lnTo>
                    <a:pt x="6184900" y="5080"/>
                  </a:lnTo>
                  <a:lnTo>
                    <a:pt x="6172200" y="5080"/>
                  </a:lnTo>
                  <a:close/>
                  <a:moveTo>
                    <a:pt x="6197600" y="5080"/>
                  </a:moveTo>
                  <a:lnTo>
                    <a:pt x="6210300" y="5080"/>
                  </a:lnTo>
                  <a:lnTo>
                    <a:pt x="6197600" y="5080"/>
                  </a:lnTo>
                  <a:close/>
                  <a:moveTo>
                    <a:pt x="6223000" y="5080"/>
                  </a:moveTo>
                  <a:lnTo>
                    <a:pt x="6235700" y="5080"/>
                  </a:lnTo>
                  <a:lnTo>
                    <a:pt x="6223000" y="5080"/>
                  </a:lnTo>
                  <a:close/>
                  <a:moveTo>
                    <a:pt x="6248400" y="5080"/>
                  </a:moveTo>
                  <a:lnTo>
                    <a:pt x="6261100" y="5080"/>
                  </a:lnTo>
                  <a:lnTo>
                    <a:pt x="6248400" y="5080"/>
                  </a:lnTo>
                  <a:close/>
                  <a:moveTo>
                    <a:pt x="6273800" y="5080"/>
                  </a:moveTo>
                  <a:lnTo>
                    <a:pt x="6286500" y="5080"/>
                  </a:lnTo>
                  <a:lnTo>
                    <a:pt x="6273800" y="5080"/>
                  </a:lnTo>
                  <a:close/>
                  <a:moveTo>
                    <a:pt x="6299200" y="5080"/>
                  </a:moveTo>
                  <a:lnTo>
                    <a:pt x="6311900" y="5080"/>
                  </a:lnTo>
                  <a:lnTo>
                    <a:pt x="6299200" y="5080"/>
                  </a:lnTo>
                  <a:close/>
                  <a:moveTo>
                    <a:pt x="6324600" y="5080"/>
                  </a:moveTo>
                  <a:lnTo>
                    <a:pt x="6337300" y="5080"/>
                  </a:lnTo>
                  <a:lnTo>
                    <a:pt x="6324600" y="5080"/>
                  </a:lnTo>
                  <a:close/>
                  <a:moveTo>
                    <a:pt x="6350000" y="5080"/>
                  </a:moveTo>
                  <a:lnTo>
                    <a:pt x="6362700" y="5080"/>
                  </a:lnTo>
                  <a:lnTo>
                    <a:pt x="6350000" y="5080"/>
                  </a:lnTo>
                  <a:close/>
                  <a:moveTo>
                    <a:pt x="6375400" y="5080"/>
                  </a:moveTo>
                  <a:lnTo>
                    <a:pt x="6388100" y="5080"/>
                  </a:lnTo>
                  <a:lnTo>
                    <a:pt x="6375400" y="5080"/>
                  </a:lnTo>
                  <a:close/>
                  <a:moveTo>
                    <a:pt x="6400800" y="5080"/>
                  </a:moveTo>
                  <a:lnTo>
                    <a:pt x="6413500" y="5080"/>
                  </a:lnTo>
                  <a:lnTo>
                    <a:pt x="6400800" y="5080"/>
                  </a:lnTo>
                  <a:close/>
                  <a:moveTo>
                    <a:pt x="6426200" y="5080"/>
                  </a:moveTo>
                  <a:lnTo>
                    <a:pt x="6438900" y="5080"/>
                  </a:lnTo>
                  <a:lnTo>
                    <a:pt x="6426200" y="5080"/>
                  </a:lnTo>
                  <a:close/>
                  <a:moveTo>
                    <a:pt x="6451600" y="5080"/>
                  </a:moveTo>
                  <a:lnTo>
                    <a:pt x="6464300" y="5080"/>
                  </a:lnTo>
                  <a:lnTo>
                    <a:pt x="6451600" y="5080"/>
                  </a:lnTo>
                  <a:close/>
                  <a:moveTo>
                    <a:pt x="6477000" y="5080"/>
                  </a:moveTo>
                  <a:lnTo>
                    <a:pt x="6489700" y="5080"/>
                  </a:lnTo>
                  <a:lnTo>
                    <a:pt x="6477000" y="5080"/>
                  </a:lnTo>
                  <a:close/>
                  <a:moveTo>
                    <a:pt x="6502400" y="5080"/>
                  </a:moveTo>
                  <a:lnTo>
                    <a:pt x="6515100" y="5080"/>
                  </a:lnTo>
                  <a:lnTo>
                    <a:pt x="6502400" y="5080"/>
                  </a:lnTo>
                  <a:close/>
                  <a:moveTo>
                    <a:pt x="6527800" y="5080"/>
                  </a:moveTo>
                  <a:lnTo>
                    <a:pt x="6540500" y="5080"/>
                  </a:lnTo>
                  <a:lnTo>
                    <a:pt x="6527800" y="5080"/>
                  </a:lnTo>
                  <a:close/>
                  <a:moveTo>
                    <a:pt x="6553200" y="5080"/>
                  </a:moveTo>
                  <a:lnTo>
                    <a:pt x="6565900" y="5080"/>
                  </a:lnTo>
                  <a:lnTo>
                    <a:pt x="6553200" y="5080"/>
                  </a:lnTo>
                  <a:close/>
                  <a:moveTo>
                    <a:pt x="6578600" y="5080"/>
                  </a:moveTo>
                  <a:lnTo>
                    <a:pt x="6591300" y="5080"/>
                  </a:lnTo>
                  <a:lnTo>
                    <a:pt x="6578600" y="5080"/>
                  </a:lnTo>
                  <a:close/>
                  <a:moveTo>
                    <a:pt x="6604000" y="5080"/>
                  </a:moveTo>
                  <a:lnTo>
                    <a:pt x="6616700" y="5080"/>
                  </a:lnTo>
                  <a:lnTo>
                    <a:pt x="6604000" y="5080"/>
                  </a:lnTo>
                  <a:close/>
                  <a:moveTo>
                    <a:pt x="6629400" y="5080"/>
                  </a:moveTo>
                  <a:lnTo>
                    <a:pt x="6642100" y="5080"/>
                  </a:lnTo>
                  <a:lnTo>
                    <a:pt x="6629400" y="5080"/>
                  </a:lnTo>
                  <a:close/>
                  <a:moveTo>
                    <a:pt x="6654800" y="5080"/>
                  </a:moveTo>
                  <a:lnTo>
                    <a:pt x="6667500" y="5080"/>
                  </a:lnTo>
                  <a:lnTo>
                    <a:pt x="6654800" y="5080"/>
                  </a:lnTo>
                  <a:close/>
                  <a:moveTo>
                    <a:pt x="6680200" y="5080"/>
                  </a:moveTo>
                  <a:lnTo>
                    <a:pt x="6692900" y="5080"/>
                  </a:lnTo>
                  <a:lnTo>
                    <a:pt x="6680200" y="5080"/>
                  </a:lnTo>
                  <a:close/>
                  <a:moveTo>
                    <a:pt x="6705600" y="5080"/>
                  </a:moveTo>
                  <a:lnTo>
                    <a:pt x="6718300" y="5080"/>
                  </a:lnTo>
                  <a:lnTo>
                    <a:pt x="6705600" y="5080"/>
                  </a:lnTo>
                  <a:close/>
                  <a:moveTo>
                    <a:pt x="6731000" y="5080"/>
                  </a:moveTo>
                  <a:lnTo>
                    <a:pt x="6743700" y="5080"/>
                  </a:lnTo>
                  <a:lnTo>
                    <a:pt x="6731000" y="5080"/>
                  </a:lnTo>
                  <a:close/>
                  <a:moveTo>
                    <a:pt x="6756400" y="5080"/>
                  </a:moveTo>
                  <a:lnTo>
                    <a:pt x="6769100" y="5080"/>
                  </a:lnTo>
                  <a:lnTo>
                    <a:pt x="6756400" y="5080"/>
                  </a:lnTo>
                  <a:close/>
                  <a:moveTo>
                    <a:pt x="6781800" y="5080"/>
                  </a:moveTo>
                  <a:lnTo>
                    <a:pt x="6794500" y="5080"/>
                  </a:lnTo>
                  <a:lnTo>
                    <a:pt x="6781800" y="5080"/>
                  </a:lnTo>
                  <a:close/>
                  <a:moveTo>
                    <a:pt x="6807200" y="5080"/>
                  </a:moveTo>
                  <a:lnTo>
                    <a:pt x="6819900" y="5080"/>
                  </a:lnTo>
                  <a:lnTo>
                    <a:pt x="6807200" y="5080"/>
                  </a:lnTo>
                  <a:close/>
                  <a:moveTo>
                    <a:pt x="6832600" y="5080"/>
                  </a:moveTo>
                  <a:lnTo>
                    <a:pt x="6845300" y="5080"/>
                  </a:lnTo>
                  <a:lnTo>
                    <a:pt x="6832600" y="5080"/>
                  </a:lnTo>
                  <a:close/>
                  <a:moveTo>
                    <a:pt x="6858000" y="5080"/>
                  </a:moveTo>
                  <a:lnTo>
                    <a:pt x="6870700" y="5080"/>
                  </a:lnTo>
                  <a:lnTo>
                    <a:pt x="6858000" y="5080"/>
                  </a:lnTo>
                  <a:close/>
                  <a:moveTo>
                    <a:pt x="6883400" y="5080"/>
                  </a:moveTo>
                  <a:lnTo>
                    <a:pt x="6896100" y="5080"/>
                  </a:lnTo>
                  <a:lnTo>
                    <a:pt x="6883400" y="5080"/>
                  </a:lnTo>
                  <a:close/>
                  <a:moveTo>
                    <a:pt x="6908800" y="5080"/>
                  </a:moveTo>
                  <a:lnTo>
                    <a:pt x="6921500" y="5080"/>
                  </a:lnTo>
                  <a:lnTo>
                    <a:pt x="6908800" y="5080"/>
                  </a:lnTo>
                  <a:close/>
                  <a:moveTo>
                    <a:pt x="6934200" y="5080"/>
                  </a:moveTo>
                  <a:lnTo>
                    <a:pt x="6946900" y="5080"/>
                  </a:lnTo>
                  <a:lnTo>
                    <a:pt x="6934200" y="5080"/>
                  </a:lnTo>
                  <a:close/>
                  <a:moveTo>
                    <a:pt x="6959600" y="5080"/>
                  </a:moveTo>
                  <a:lnTo>
                    <a:pt x="6972300" y="5080"/>
                  </a:lnTo>
                  <a:lnTo>
                    <a:pt x="6959600" y="5080"/>
                  </a:lnTo>
                  <a:close/>
                  <a:moveTo>
                    <a:pt x="6985000" y="5080"/>
                  </a:moveTo>
                  <a:lnTo>
                    <a:pt x="6997700" y="5080"/>
                  </a:lnTo>
                  <a:lnTo>
                    <a:pt x="6985000" y="5080"/>
                  </a:lnTo>
                  <a:close/>
                  <a:moveTo>
                    <a:pt x="7010400" y="5080"/>
                  </a:moveTo>
                  <a:lnTo>
                    <a:pt x="7023100" y="5080"/>
                  </a:lnTo>
                  <a:lnTo>
                    <a:pt x="7010400" y="5080"/>
                  </a:lnTo>
                  <a:close/>
                  <a:moveTo>
                    <a:pt x="7035800" y="5080"/>
                  </a:moveTo>
                  <a:lnTo>
                    <a:pt x="7048500" y="5080"/>
                  </a:lnTo>
                  <a:lnTo>
                    <a:pt x="7035800" y="5080"/>
                  </a:lnTo>
                  <a:close/>
                  <a:moveTo>
                    <a:pt x="7061200" y="5080"/>
                  </a:moveTo>
                  <a:lnTo>
                    <a:pt x="7073900" y="5080"/>
                  </a:lnTo>
                  <a:lnTo>
                    <a:pt x="7061200" y="5080"/>
                  </a:lnTo>
                  <a:close/>
                  <a:moveTo>
                    <a:pt x="7086600" y="5080"/>
                  </a:moveTo>
                  <a:lnTo>
                    <a:pt x="7099300" y="5080"/>
                  </a:lnTo>
                  <a:lnTo>
                    <a:pt x="7086600" y="5080"/>
                  </a:lnTo>
                  <a:close/>
                  <a:moveTo>
                    <a:pt x="7112000" y="5080"/>
                  </a:moveTo>
                  <a:lnTo>
                    <a:pt x="7124700" y="5080"/>
                  </a:lnTo>
                  <a:lnTo>
                    <a:pt x="7112000" y="5080"/>
                  </a:lnTo>
                  <a:close/>
                  <a:moveTo>
                    <a:pt x="7137400" y="5080"/>
                  </a:moveTo>
                  <a:lnTo>
                    <a:pt x="7150100" y="5080"/>
                  </a:lnTo>
                  <a:lnTo>
                    <a:pt x="7137400" y="5080"/>
                  </a:lnTo>
                  <a:close/>
                  <a:moveTo>
                    <a:pt x="7162800" y="5080"/>
                  </a:moveTo>
                  <a:lnTo>
                    <a:pt x="7175500" y="5080"/>
                  </a:lnTo>
                  <a:lnTo>
                    <a:pt x="7162800" y="5080"/>
                  </a:lnTo>
                  <a:close/>
                  <a:moveTo>
                    <a:pt x="7188200" y="5080"/>
                  </a:moveTo>
                  <a:lnTo>
                    <a:pt x="7200900" y="5080"/>
                  </a:lnTo>
                  <a:lnTo>
                    <a:pt x="7188200" y="5080"/>
                  </a:lnTo>
                  <a:close/>
                  <a:moveTo>
                    <a:pt x="7213600" y="5080"/>
                  </a:moveTo>
                  <a:lnTo>
                    <a:pt x="7226300" y="5080"/>
                  </a:lnTo>
                  <a:lnTo>
                    <a:pt x="7213600" y="5080"/>
                  </a:lnTo>
                  <a:close/>
                  <a:moveTo>
                    <a:pt x="7239000" y="5080"/>
                  </a:moveTo>
                  <a:lnTo>
                    <a:pt x="7251700" y="5080"/>
                  </a:lnTo>
                  <a:lnTo>
                    <a:pt x="7239000" y="5080"/>
                  </a:lnTo>
                  <a:close/>
                  <a:moveTo>
                    <a:pt x="7264400" y="5080"/>
                  </a:moveTo>
                  <a:lnTo>
                    <a:pt x="7277100" y="5080"/>
                  </a:lnTo>
                  <a:lnTo>
                    <a:pt x="7264400" y="5080"/>
                  </a:lnTo>
                  <a:close/>
                  <a:moveTo>
                    <a:pt x="7289800" y="5080"/>
                  </a:moveTo>
                  <a:lnTo>
                    <a:pt x="7302500" y="5080"/>
                  </a:lnTo>
                  <a:lnTo>
                    <a:pt x="7289800" y="5080"/>
                  </a:lnTo>
                  <a:close/>
                  <a:moveTo>
                    <a:pt x="7315200" y="5080"/>
                  </a:moveTo>
                  <a:lnTo>
                    <a:pt x="7327900" y="5080"/>
                  </a:lnTo>
                  <a:lnTo>
                    <a:pt x="7315200" y="5080"/>
                  </a:lnTo>
                  <a:close/>
                  <a:moveTo>
                    <a:pt x="7340600" y="5080"/>
                  </a:moveTo>
                  <a:lnTo>
                    <a:pt x="7353300" y="5080"/>
                  </a:lnTo>
                  <a:lnTo>
                    <a:pt x="7340600" y="5080"/>
                  </a:lnTo>
                  <a:close/>
                  <a:moveTo>
                    <a:pt x="7366000" y="5080"/>
                  </a:moveTo>
                  <a:lnTo>
                    <a:pt x="7378700" y="5080"/>
                  </a:lnTo>
                  <a:lnTo>
                    <a:pt x="7366000" y="5080"/>
                  </a:lnTo>
                  <a:close/>
                  <a:moveTo>
                    <a:pt x="7391400" y="5080"/>
                  </a:moveTo>
                  <a:lnTo>
                    <a:pt x="7404100" y="5080"/>
                  </a:lnTo>
                  <a:lnTo>
                    <a:pt x="7391400" y="5080"/>
                  </a:lnTo>
                  <a:close/>
                  <a:moveTo>
                    <a:pt x="7416800" y="5080"/>
                  </a:moveTo>
                  <a:lnTo>
                    <a:pt x="7429500" y="5080"/>
                  </a:lnTo>
                  <a:lnTo>
                    <a:pt x="7416800" y="5080"/>
                  </a:lnTo>
                  <a:close/>
                  <a:moveTo>
                    <a:pt x="7442200" y="5080"/>
                  </a:moveTo>
                  <a:lnTo>
                    <a:pt x="7454900" y="5080"/>
                  </a:lnTo>
                  <a:lnTo>
                    <a:pt x="7442200" y="5080"/>
                  </a:lnTo>
                  <a:close/>
                  <a:moveTo>
                    <a:pt x="7467600" y="5080"/>
                  </a:moveTo>
                  <a:lnTo>
                    <a:pt x="7480300" y="5080"/>
                  </a:lnTo>
                  <a:lnTo>
                    <a:pt x="7467600" y="5080"/>
                  </a:lnTo>
                  <a:close/>
                  <a:moveTo>
                    <a:pt x="7493000" y="5080"/>
                  </a:moveTo>
                  <a:lnTo>
                    <a:pt x="7505700" y="5080"/>
                  </a:lnTo>
                  <a:lnTo>
                    <a:pt x="7493000" y="5080"/>
                  </a:lnTo>
                  <a:close/>
                  <a:moveTo>
                    <a:pt x="7518400" y="5080"/>
                  </a:moveTo>
                  <a:lnTo>
                    <a:pt x="7531100" y="5080"/>
                  </a:lnTo>
                  <a:lnTo>
                    <a:pt x="7518400" y="5080"/>
                  </a:lnTo>
                  <a:close/>
                  <a:moveTo>
                    <a:pt x="7543800" y="5080"/>
                  </a:moveTo>
                  <a:lnTo>
                    <a:pt x="7556500" y="5080"/>
                  </a:lnTo>
                  <a:lnTo>
                    <a:pt x="7543800" y="5080"/>
                  </a:lnTo>
                  <a:close/>
                  <a:moveTo>
                    <a:pt x="7569200" y="5080"/>
                  </a:moveTo>
                  <a:lnTo>
                    <a:pt x="7581900" y="5080"/>
                  </a:lnTo>
                  <a:lnTo>
                    <a:pt x="7569200" y="5080"/>
                  </a:lnTo>
                  <a:close/>
                  <a:moveTo>
                    <a:pt x="7594600" y="5080"/>
                  </a:moveTo>
                  <a:lnTo>
                    <a:pt x="7607300" y="5080"/>
                  </a:lnTo>
                  <a:lnTo>
                    <a:pt x="7594600" y="5080"/>
                  </a:lnTo>
                  <a:close/>
                  <a:moveTo>
                    <a:pt x="7620000" y="5080"/>
                  </a:moveTo>
                  <a:lnTo>
                    <a:pt x="7632700" y="5080"/>
                  </a:lnTo>
                  <a:lnTo>
                    <a:pt x="7620000" y="5080"/>
                  </a:lnTo>
                  <a:close/>
                  <a:moveTo>
                    <a:pt x="7645400" y="5080"/>
                  </a:moveTo>
                  <a:lnTo>
                    <a:pt x="7658100" y="5080"/>
                  </a:lnTo>
                  <a:lnTo>
                    <a:pt x="7645400" y="5080"/>
                  </a:lnTo>
                  <a:close/>
                  <a:moveTo>
                    <a:pt x="7670800" y="5080"/>
                  </a:moveTo>
                  <a:lnTo>
                    <a:pt x="7683500" y="5080"/>
                  </a:lnTo>
                  <a:lnTo>
                    <a:pt x="7670800" y="5080"/>
                  </a:lnTo>
                  <a:close/>
                  <a:moveTo>
                    <a:pt x="7696200" y="5080"/>
                  </a:moveTo>
                  <a:lnTo>
                    <a:pt x="7708900" y="5080"/>
                  </a:lnTo>
                  <a:lnTo>
                    <a:pt x="7696200" y="5080"/>
                  </a:lnTo>
                  <a:close/>
                  <a:moveTo>
                    <a:pt x="7721600" y="5080"/>
                  </a:moveTo>
                  <a:lnTo>
                    <a:pt x="7734300" y="5080"/>
                  </a:lnTo>
                  <a:lnTo>
                    <a:pt x="7721600" y="5080"/>
                  </a:lnTo>
                  <a:close/>
                  <a:moveTo>
                    <a:pt x="7747000" y="5080"/>
                  </a:moveTo>
                  <a:lnTo>
                    <a:pt x="7759700" y="5080"/>
                  </a:lnTo>
                  <a:lnTo>
                    <a:pt x="7747000" y="5080"/>
                  </a:lnTo>
                  <a:close/>
                  <a:moveTo>
                    <a:pt x="7772400" y="5080"/>
                  </a:moveTo>
                  <a:lnTo>
                    <a:pt x="7785100" y="5080"/>
                  </a:lnTo>
                  <a:lnTo>
                    <a:pt x="7772400" y="5080"/>
                  </a:lnTo>
                  <a:close/>
                  <a:moveTo>
                    <a:pt x="7797800" y="5080"/>
                  </a:moveTo>
                  <a:lnTo>
                    <a:pt x="7810500" y="5080"/>
                  </a:lnTo>
                  <a:lnTo>
                    <a:pt x="7797800" y="5080"/>
                  </a:lnTo>
                  <a:close/>
                  <a:moveTo>
                    <a:pt x="7823200" y="5080"/>
                  </a:moveTo>
                  <a:lnTo>
                    <a:pt x="7835900" y="5080"/>
                  </a:lnTo>
                  <a:lnTo>
                    <a:pt x="7823200" y="5080"/>
                  </a:lnTo>
                  <a:close/>
                  <a:moveTo>
                    <a:pt x="7848600" y="5080"/>
                  </a:moveTo>
                  <a:lnTo>
                    <a:pt x="7861300" y="5080"/>
                  </a:lnTo>
                  <a:lnTo>
                    <a:pt x="7848600" y="5080"/>
                  </a:lnTo>
                  <a:close/>
                  <a:moveTo>
                    <a:pt x="7874000" y="5080"/>
                  </a:moveTo>
                  <a:lnTo>
                    <a:pt x="7886700" y="5080"/>
                  </a:lnTo>
                  <a:lnTo>
                    <a:pt x="7874000" y="5080"/>
                  </a:lnTo>
                  <a:close/>
                  <a:moveTo>
                    <a:pt x="7899400" y="5080"/>
                  </a:moveTo>
                  <a:lnTo>
                    <a:pt x="7912100" y="5080"/>
                  </a:lnTo>
                  <a:lnTo>
                    <a:pt x="7899400" y="5080"/>
                  </a:lnTo>
                  <a:close/>
                  <a:moveTo>
                    <a:pt x="7924800" y="5080"/>
                  </a:moveTo>
                  <a:lnTo>
                    <a:pt x="7937500" y="5080"/>
                  </a:lnTo>
                  <a:lnTo>
                    <a:pt x="7924800" y="5080"/>
                  </a:lnTo>
                  <a:close/>
                  <a:moveTo>
                    <a:pt x="7950200" y="5080"/>
                  </a:moveTo>
                  <a:lnTo>
                    <a:pt x="7962900" y="5080"/>
                  </a:lnTo>
                  <a:lnTo>
                    <a:pt x="7950200" y="5080"/>
                  </a:lnTo>
                  <a:close/>
                  <a:moveTo>
                    <a:pt x="7975600" y="5080"/>
                  </a:moveTo>
                  <a:lnTo>
                    <a:pt x="7988300" y="5080"/>
                  </a:lnTo>
                  <a:lnTo>
                    <a:pt x="7975600" y="5080"/>
                  </a:lnTo>
                  <a:close/>
                  <a:moveTo>
                    <a:pt x="8001000" y="5080"/>
                  </a:moveTo>
                  <a:lnTo>
                    <a:pt x="8013700" y="5080"/>
                  </a:lnTo>
                  <a:lnTo>
                    <a:pt x="8001000" y="5080"/>
                  </a:lnTo>
                  <a:close/>
                  <a:moveTo>
                    <a:pt x="8026400" y="5080"/>
                  </a:moveTo>
                  <a:lnTo>
                    <a:pt x="8039100" y="5080"/>
                  </a:lnTo>
                  <a:lnTo>
                    <a:pt x="8026400" y="5080"/>
                  </a:lnTo>
                  <a:close/>
                  <a:moveTo>
                    <a:pt x="8051800" y="5080"/>
                  </a:moveTo>
                  <a:lnTo>
                    <a:pt x="8064500" y="5080"/>
                  </a:lnTo>
                  <a:lnTo>
                    <a:pt x="8051800" y="5080"/>
                  </a:lnTo>
                  <a:close/>
                  <a:moveTo>
                    <a:pt x="8077200" y="5080"/>
                  </a:moveTo>
                  <a:lnTo>
                    <a:pt x="8089900" y="5080"/>
                  </a:lnTo>
                  <a:lnTo>
                    <a:pt x="8077200" y="5080"/>
                  </a:lnTo>
                  <a:close/>
                  <a:moveTo>
                    <a:pt x="8102600" y="5080"/>
                  </a:moveTo>
                  <a:lnTo>
                    <a:pt x="8115300" y="5080"/>
                  </a:lnTo>
                  <a:lnTo>
                    <a:pt x="8102600" y="5080"/>
                  </a:lnTo>
                  <a:close/>
                  <a:moveTo>
                    <a:pt x="8128000" y="5080"/>
                  </a:moveTo>
                  <a:lnTo>
                    <a:pt x="8140700" y="5080"/>
                  </a:lnTo>
                  <a:lnTo>
                    <a:pt x="8128000" y="5080"/>
                  </a:lnTo>
                  <a:close/>
                  <a:moveTo>
                    <a:pt x="8153400" y="5080"/>
                  </a:moveTo>
                  <a:lnTo>
                    <a:pt x="8166100" y="5080"/>
                  </a:lnTo>
                  <a:lnTo>
                    <a:pt x="8153400" y="5080"/>
                  </a:lnTo>
                  <a:close/>
                  <a:moveTo>
                    <a:pt x="8178800" y="5080"/>
                  </a:moveTo>
                  <a:lnTo>
                    <a:pt x="8191500" y="5080"/>
                  </a:lnTo>
                  <a:lnTo>
                    <a:pt x="8178800" y="5080"/>
                  </a:lnTo>
                  <a:close/>
                  <a:moveTo>
                    <a:pt x="8204200" y="5080"/>
                  </a:moveTo>
                  <a:lnTo>
                    <a:pt x="8216900" y="5080"/>
                  </a:lnTo>
                  <a:lnTo>
                    <a:pt x="8204200" y="5080"/>
                  </a:lnTo>
                  <a:close/>
                  <a:moveTo>
                    <a:pt x="8229600" y="5080"/>
                  </a:moveTo>
                  <a:lnTo>
                    <a:pt x="8242300" y="5080"/>
                  </a:lnTo>
                  <a:lnTo>
                    <a:pt x="8229600" y="5080"/>
                  </a:lnTo>
                  <a:close/>
                  <a:moveTo>
                    <a:pt x="8255000" y="5080"/>
                  </a:moveTo>
                  <a:lnTo>
                    <a:pt x="8267700" y="5080"/>
                  </a:lnTo>
                  <a:lnTo>
                    <a:pt x="8255000" y="5080"/>
                  </a:lnTo>
                  <a:close/>
                  <a:moveTo>
                    <a:pt x="8280400" y="5080"/>
                  </a:moveTo>
                  <a:lnTo>
                    <a:pt x="8293100" y="5080"/>
                  </a:lnTo>
                  <a:lnTo>
                    <a:pt x="8280400" y="5080"/>
                  </a:lnTo>
                  <a:close/>
                  <a:moveTo>
                    <a:pt x="8305800" y="5080"/>
                  </a:moveTo>
                  <a:lnTo>
                    <a:pt x="8318500" y="5080"/>
                  </a:lnTo>
                  <a:lnTo>
                    <a:pt x="8305800" y="5080"/>
                  </a:lnTo>
                  <a:close/>
                  <a:moveTo>
                    <a:pt x="8331200" y="5080"/>
                  </a:moveTo>
                  <a:lnTo>
                    <a:pt x="8343900" y="5080"/>
                  </a:lnTo>
                  <a:lnTo>
                    <a:pt x="8331200" y="5080"/>
                  </a:lnTo>
                  <a:close/>
                  <a:moveTo>
                    <a:pt x="8356600" y="5080"/>
                  </a:moveTo>
                  <a:lnTo>
                    <a:pt x="8369300" y="5080"/>
                  </a:lnTo>
                  <a:lnTo>
                    <a:pt x="8356600" y="5080"/>
                  </a:lnTo>
                  <a:close/>
                  <a:moveTo>
                    <a:pt x="8382000" y="5080"/>
                  </a:moveTo>
                  <a:lnTo>
                    <a:pt x="8394700" y="5080"/>
                  </a:lnTo>
                  <a:lnTo>
                    <a:pt x="8382000" y="5080"/>
                  </a:lnTo>
                  <a:close/>
                  <a:moveTo>
                    <a:pt x="8407400" y="5080"/>
                  </a:moveTo>
                  <a:lnTo>
                    <a:pt x="8420100" y="5080"/>
                  </a:lnTo>
                  <a:lnTo>
                    <a:pt x="8407400" y="5080"/>
                  </a:lnTo>
                  <a:close/>
                  <a:moveTo>
                    <a:pt x="8432800" y="5080"/>
                  </a:moveTo>
                  <a:lnTo>
                    <a:pt x="8445500" y="5080"/>
                  </a:lnTo>
                  <a:lnTo>
                    <a:pt x="8432800" y="5080"/>
                  </a:lnTo>
                  <a:close/>
                  <a:moveTo>
                    <a:pt x="8458200" y="5080"/>
                  </a:moveTo>
                  <a:lnTo>
                    <a:pt x="8470900" y="5080"/>
                  </a:lnTo>
                  <a:lnTo>
                    <a:pt x="8458200" y="5080"/>
                  </a:lnTo>
                  <a:close/>
                  <a:moveTo>
                    <a:pt x="8483600" y="5080"/>
                  </a:moveTo>
                  <a:lnTo>
                    <a:pt x="8496300" y="5080"/>
                  </a:lnTo>
                  <a:lnTo>
                    <a:pt x="8483600" y="5080"/>
                  </a:lnTo>
                  <a:close/>
                  <a:moveTo>
                    <a:pt x="8509000" y="5080"/>
                  </a:moveTo>
                  <a:lnTo>
                    <a:pt x="8521700" y="5080"/>
                  </a:lnTo>
                  <a:lnTo>
                    <a:pt x="8509000" y="5080"/>
                  </a:lnTo>
                  <a:close/>
                  <a:moveTo>
                    <a:pt x="8534400" y="5080"/>
                  </a:moveTo>
                  <a:lnTo>
                    <a:pt x="8547100" y="5080"/>
                  </a:lnTo>
                  <a:lnTo>
                    <a:pt x="8534400" y="5080"/>
                  </a:lnTo>
                  <a:close/>
                  <a:moveTo>
                    <a:pt x="8559800" y="5080"/>
                  </a:moveTo>
                  <a:lnTo>
                    <a:pt x="8572500" y="5080"/>
                  </a:lnTo>
                  <a:lnTo>
                    <a:pt x="8559800" y="5080"/>
                  </a:lnTo>
                  <a:close/>
                  <a:moveTo>
                    <a:pt x="8585200" y="5080"/>
                  </a:moveTo>
                  <a:lnTo>
                    <a:pt x="8597900" y="5080"/>
                  </a:lnTo>
                  <a:lnTo>
                    <a:pt x="8585200" y="5080"/>
                  </a:lnTo>
                  <a:close/>
                  <a:moveTo>
                    <a:pt x="8610600" y="5080"/>
                  </a:moveTo>
                  <a:lnTo>
                    <a:pt x="8623300" y="5080"/>
                  </a:lnTo>
                  <a:lnTo>
                    <a:pt x="8610600" y="5080"/>
                  </a:lnTo>
                  <a:close/>
                  <a:moveTo>
                    <a:pt x="8636000" y="5080"/>
                  </a:moveTo>
                  <a:lnTo>
                    <a:pt x="8648700" y="5080"/>
                  </a:lnTo>
                  <a:lnTo>
                    <a:pt x="8636000" y="5080"/>
                  </a:lnTo>
                  <a:close/>
                  <a:moveTo>
                    <a:pt x="8661400" y="5080"/>
                  </a:moveTo>
                  <a:lnTo>
                    <a:pt x="8674100" y="5080"/>
                  </a:lnTo>
                  <a:lnTo>
                    <a:pt x="8661400" y="5080"/>
                  </a:lnTo>
                  <a:close/>
                  <a:moveTo>
                    <a:pt x="8686800" y="5080"/>
                  </a:moveTo>
                  <a:lnTo>
                    <a:pt x="8699500" y="5080"/>
                  </a:lnTo>
                  <a:lnTo>
                    <a:pt x="8686800" y="5080"/>
                  </a:lnTo>
                  <a:close/>
                  <a:moveTo>
                    <a:pt x="8712200" y="5080"/>
                  </a:moveTo>
                  <a:lnTo>
                    <a:pt x="8724900" y="5080"/>
                  </a:lnTo>
                  <a:lnTo>
                    <a:pt x="8712200" y="5080"/>
                  </a:lnTo>
                  <a:close/>
                  <a:moveTo>
                    <a:pt x="8737600" y="5080"/>
                  </a:moveTo>
                  <a:lnTo>
                    <a:pt x="8750300" y="5080"/>
                  </a:lnTo>
                  <a:lnTo>
                    <a:pt x="8737600" y="5080"/>
                  </a:lnTo>
                  <a:close/>
                  <a:moveTo>
                    <a:pt x="8763000" y="5080"/>
                  </a:moveTo>
                  <a:lnTo>
                    <a:pt x="8775700" y="5080"/>
                  </a:lnTo>
                  <a:lnTo>
                    <a:pt x="8763000" y="5080"/>
                  </a:lnTo>
                  <a:close/>
                  <a:moveTo>
                    <a:pt x="8788400" y="5080"/>
                  </a:moveTo>
                  <a:lnTo>
                    <a:pt x="8801100" y="5080"/>
                  </a:lnTo>
                  <a:lnTo>
                    <a:pt x="8788400" y="5080"/>
                  </a:lnTo>
                  <a:close/>
                  <a:moveTo>
                    <a:pt x="8813800" y="5080"/>
                  </a:moveTo>
                  <a:lnTo>
                    <a:pt x="8826500" y="5080"/>
                  </a:lnTo>
                  <a:lnTo>
                    <a:pt x="8813800" y="5080"/>
                  </a:lnTo>
                  <a:close/>
                  <a:moveTo>
                    <a:pt x="8839200" y="5080"/>
                  </a:moveTo>
                  <a:lnTo>
                    <a:pt x="8851900" y="5080"/>
                  </a:lnTo>
                  <a:lnTo>
                    <a:pt x="8839200" y="5080"/>
                  </a:lnTo>
                  <a:close/>
                  <a:moveTo>
                    <a:pt x="8864600" y="5080"/>
                  </a:moveTo>
                  <a:lnTo>
                    <a:pt x="8877300" y="5080"/>
                  </a:lnTo>
                  <a:lnTo>
                    <a:pt x="8864600" y="5080"/>
                  </a:lnTo>
                  <a:close/>
                  <a:moveTo>
                    <a:pt x="8890000" y="5080"/>
                  </a:moveTo>
                  <a:lnTo>
                    <a:pt x="8902700" y="5080"/>
                  </a:lnTo>
                  <a:lnTo>
                    <a:pt x="8890000" y="5080"/>
                  </a:lnTo>
                  <a:close/>
                  <a:moveTo>
                    <a:pt x="8915400" y="5080"/>
                  </a:moveTo>
                  <a:lnTo>
                    <a:pt x="8928100" y="5080"/>
                  </a:lnTo>
                  <a:lnTo>
                    <a:pt x="8915400" y="5080"/>
                  </a:lnTo>
                  <a:close/>
                  <a:moveTo>
                    <a:pt x="8940800" y="5080"/>
                  </a:moveTo>
                  <a:lnTo>
                    <a:pt x="8953500" y="5080"/>
                  </a:lnTo>
                  <a:lnTo>
                    <a:pt x="8940800" y="5080"/>
                  </a:lnTo>
                  <a:close/>
                  <a:moveTo>
                    <a:pt x="8966200" y="5080"/>
                  </a:moveTo>
                  <a:lnTo>
                    <a:pt x="8978900" y="5080"/>
                  </a:lnTo>
                  <a:lnTo>
                    <a:pt x="8966200" y="5080"/>
                  </a:lnTo>
                  <a:close/>
                  <a:moveTo>
                    <a:pt x="8991600" y="5080"/>
                  </a:moveTo>
                  <a:lnTo>
                    <a:pt x="9004300" y="5080"/>
                  </a:lnTo>
                  <a:lnTo>
                    <a:pt x="8991600" y="5080"/>
                  </a:lnTo>
                  <a:close/>
                  <a:moveTo>
                    <a:pt x="9017000" y="5080"/>
                  </a:moveTo>
                  <a:lnTo>
                    <a:pt x="9029700" y="5080"/>
                  </a:lnTo>
                  <a:lnTo>
                    <a:pt x="9017000" y="5080"/>
                  </a:lnTo>
                  <a:close/>
                  <a:moveTo>
                    <a:pt x="9042400" y="5080"/>
                  </a:moveTo>
                  <a:lnTo>
                    <a:pt x="9055100" y="5080"/>
                  </a:lnTo>
                  <a:lnTo>
                    <a:pt x="9042400" y="5080"/>
                  </a:lnTo>
                  <a:close/>
                  <a:moveTo>
                    <a:pt x="9067800" y="5080"/>
                  </a:moveTo>
                  <a:lnTo>
                    <a:pt x="9080500" y="5080"/>
                  </a:lnTo>
                  <a:lnTo>
                    <a:pt x="9067800" y="5080"/>
                  </a:lnTo>
                  <a:close/>
                  <a:moveTo>
                    <a:pt x="9093200" y="5080"/>
                  </a:moveTo>
                  <a:lnTo>
                    <a:pt x="9105900" y="5080"/>
                  </a:lnTo>
                  <a:lnTo>
                    <a:pt x="9093200" y="5080"/>
                  </a:lnTo>
                  <a:close/>
                  <a:moveTo>
                    <a:pt x="9118600" y="5080"/>
                  </a:moveTo>
                  <a:lnTo>
                    <a:pt x="9131300" y="5080"/>
                  </a:lnTo>
                  <a:lnTo>
                    <a:pt x="9118600" y="5080"/>
                  </a:lnTo>
                  <a:close/>
                  <a:moveTo>
                    <a:pt x="9144000" y="5080"/>
                  </a:moveTo>
                  <a:lnTo>
                    <a:pt x="9156700" y="5080"/>
                  </a:lnTo>
                  <a:lnTo>
                    <a:pt x="9144000" y="5080"/>
                  </a:lnTo>
                  <a:close/>
                  <a:moveTo>
                    <a:pt x="9169400" y="5080"/>
                  </a:moveTo>
                  <a:lnTo>
                    <a:pt x="9182100" y="5080"/>
                  </a:lnTo>
                  <a:lnTo>
                    <a:pt x="9169400" y="5080"/>
                  </a:lnTo>
                  <a:close/>
                  <a:moveTo>
                    <a:pt x="9194800" y="5080"/>
                  </a:moveTo>
                  <a:lnTo>
                    <a:pt x="9207500" y="5080"/>
                  </a:lnTo>
                  <a:lnTo>
                    <a:pt x="9194800" y="5080"/>
                  </a:lnTo>
                  <a:close/>
                  <a:moveTo>
                    <a:pt x="9220200" y="5080"/>
                  </a:moveTo>
                  <a:lnTo>
                    <a:pt x="9232900" y="5080"/>
                  </a:lnTo>
                  <a:lnTo>
                    <a:pt x="9220200" y="5080"/>
                  </a:lnTo>
                  <a:close/>
                  <a:moveTo>
                    <a:pt x="9245600" y="5080"/>
                  </a:moveTo>
                  <a:lnTo>
                    <a:pt x="9258300" y="5080"/>
                  </a:lnTo>
                  <a:lnTo>
                    <a:pt x="9245600" y="5080"/>
                  </a:lnTo>
                  <a:close/>
                  <a:moveTo>
                    <a:pt x="9271000" y="5080"/>
                  </a:moveTo>
                  <a:lnTo>
                    <a:pt x="9283700" y="5080"/>
                  </a:lnTo>
                  <a:lnTo>
                    <a:pt x="9271000" y="5080"/>
                  </a:lnTo>
                  <a:close/>
                  <a:moveTo>
                    <a:pt x="9296400" y="5080"/>
                  </a:moveTo>
                  <a:lnTo>
                    <a:pt x="9309100" y="5080"/>
                  </a:lnTo>
                  <a:lnTo>
                    <a:pt x="9296400" y="5080"/>
                  </a:lnTo>
                  <a:close/>
                  <a:moveTo>
                    <a:pt x="9321800" y="5080"/>
                  </a:moveTo>
                  <a:lnTo>
                    <a:pt x="9334500" y="5080"/>
                  </a:lnTo>
                  <a:lnTo>
                    <a:pt x="9321800" y="5080"/>
                  </a:lnTo>
                  <a:close/>
                  <a:moveTo>
                    <a:pt x="9347200" y="5080"/>
                  </a:moveTo>
                  <a:lnTo>
                    <a:pt x="9359900" y="5080"/>
                  </a:lnTo>
                  <a:lnTo>
                    <a:pt x="9347200" y="5080"/>
                  </a:lnTo>
                  <a:close/>
                  <a:moveTo>
                    <a:pt x="9372600" y="5080"/>
                  </a:moveTo>
                  <a:lnTo>
                    <a:pt x="9385300" y="5080"/>
                  </a:lnTo>
                  <a:lnTo>
                    <a:pt x="9372600" y="5080"/>
                  </a:lnTo>
                  <a:close/>
                  <a:moveTo>
                    <a:pt x="9398000" y="5080"/>
                  </a:moveTo>
                  <a:lnTo>
                    <a:pt x="9410700" y="5080"/>
                  </a:lnTo>
                  <a:lnTo>
                    <a:pt x="9398000" y="5080"/>
                  </a:lnTo>
                  <a:close/>
                  <a:moveTo>
                    <a:pt x="9423400" y="5080"/>
                  </a:moveTo>
                  <a:lnTo>
                    <a:pt x="9436100" y="5080"/>
                  </a:lnTo>
                  <a:lnTo>
                    <a:pt x="9423400" y="5080"/>
                  </a:lnTo>
                  <a:close/>
                  <a:moveTo>
                    <a:pt x="9448800" y="5080"/>
                  </a:moveTo>
                  <a:lnTo>
                    <a:pt x="9461500" y="5080"/>
                  </a:lnTo>
                  <a:lnTo>
                    <a:pt x="9448800" y="5080"/>
                  </a:lnTo>
                  <a:close/>
                  <a:moveTo>
                    <a:pt x="9474200" y="5080"/>
                  </a:moveTo>
                  <a:lnTo>
                    <a:pt x="9486900" y="5080"/>
                  </a:lnTo>
                  <a:lnTo>
                    <a:pt x="9474200" y="5080"/>
                  </a:lnTo>
                  <a:close/>
                  <a:moveTo>
                    <a:pt x="9499600" y="5080"/>
                  </a:moveTo>
                  <a:lnTo>
                    <a:pt x="9512300" y="5080"/>
                  </a:lnTo>
                  <a:lnTo>
                    <a:pt x="9499600" y="5080"/>
                  </a:lnTo>
                  <a:close/>
                  <a:moveTo>
                    <a:pt x="9525000" y="5080"/>
                  </a:moveTo>
                  <a:lnTo>
                    <a:pt x="9537700" y="5080"/>
                  </a:lnTo>
                  <a:lnTo>
                    <a:pt x="9525000" y="5080"/>
                  </a:lnTo>
                  <a:close/>
                  <a:moveTo>
                    <a:pt x="9550400" y="5080"/>
                  </a:moveTo>
                  <a:lnTo>
                    <a:pt x="9563100" y="5080"/>
                  </a:lnTo>
                  <a:lnTo>
                    <a:pt x="9550400" y="5080"/>
                  </a:lnTo>
                  <a:close/>
                  <a:moveTo>
                    <a:pt x="9575800" y="5080"/>
                  </a:moveTo>
                  <a:lnTo>
                    <a:pt x="9588500" y="5080"/>
                  </a:lnTo>
                  <a:lnTo>
                    <a:pt x="9575800" y="5080"/>
                  </a:lnTo>
                  <a:close/>
                  <a:moveTo>
                    <a:pt x="9601200" y="5080"/>
                  </a:moveTo>
                  <a:lnTo>
                    <a:pt x="9613900" y="5080"/>
                  </a:lnTo>
                  <a:lnTo>
                    <a:pt x="9601200" y="5080"/>
                  </a:lnTo>
                  <a:close/>
                  <a:moveTo>
                    <a:pt x="9626600" y="5080"/>
                  </a:moveTo>
                  <a:lnTo>
                    <a:pt x="9639300" y="5080"/>
                  </a:lnTo>
                  <a:lnTo>
                    <a:pt x="9626600" y="5080"/>
                  </a:lnTo>
                  <a:close/>
                  <a:moveTo>
                    <a:pt x="9652000" y="5080"/>
                  </a:moveTo>
                  <a:lnTo>
                    <a:pt x="9664700" y="5080"/>
                  </a:lnTo>
                  <a:lnTo>
                    <a:pt x="9652000" y="5080"/>
                  </a:lnTo>
                  <a:close/>
                  <a:moveTo>
                    <a:pt x="9677400" y="5080"/>
                  </a:moveTo>
                  <a:lnTo>
                    <a:pt x="9690100" y="5080"/>
                  </a:lnTo>
                  <a:lnTo>
                    <a:pt x="9677400" y="5080"/>
                  </a:lnTo>
                  <a:close/>
                  <a:moveTo>
                    <a:pt x="9702800" y="5080"/>
                  </a:moveTo>
                  <a:lnTo>
                    <a:pt x="9715500" y="5080"/>
                  </a:lnTo>
                  <a:lnTo>
                    <a:pt x="9702800" y="5080"/>
                  </a:lnTo>
                  <a:close/>
                  <a:moveTo>
                    <a:pt x="9728200" y="5080"/>
                  </a:moveTo>
                  <a:lnTo>
                    <a:pt x="9740900" y="5080"/>
                  </a:lnTo>
                  <a:lnTo>
                    <a:pt x="9728200" y="5080"/>
                  </a:lnTo>
                  <a:close/>
                  <a:moveTo>
                    <a:pt x="9753600" y="5080"/>
                  </a:moveTo>
                  <a:lnTo>
                    <a:pt x="9766300" y="5080"/>
                  </a:lnTo>
                  <a:lnTo>
                    <a:pt x="9753600" y="5080"/>
                  </a:lnTo>
                  <a:close/>
                  <a:moveTo>
                    <a:pt x="9779000" y="5080"/>
                  </a:moveTo>
                  <a:lnTo>
                    <a:pt x="9791700" y="5080"/>
                  </a:lnTo>
                  <a:lnTo>
                    <a:pt x="9779000" y="5080"/>
                  </a:lnTo>
                  <a:close/>
                  <a:moveTo>
                    <a:pt x="9804400" y="5080"/>
                  </a:moveTo>
                  <a:lnTo>
                    <a:pt x="9817100" y="5080"/>
                  </a:lnTo>
                  <a:lnTo>
                    <a:pt x="9804400" y="5080"/>
                  </a:lnTo>
                  <a:close/>
                  <a:moveTo>
                    <a:pt x="9829800" y="5080"/>
                  </a:moveTo>
                  <a:lnTo>
                    <a:pt x="9842500" y="5080"/>
                  </a:lnTo>
                  <a:lnTo>
                    <a:pt x="9829800" y="5080"/>
                  </a:lnTo>
                  <a:close/>
                  <a:moveTo>
                    <a:pt x="9855200" y="5080"/>
                  </a:moveTo>
                  <a:lnTo>
                    <a:pt x="9867900" y="5080"/>
                  </a:lnTo>
                  <a:lnTo>
                    <a:pt x="9855200" y="5080"/>
                  </a:lnTo>
                  <a:close/>
                  <a:moveTo>
                    <a:pt x="9880600" y="5080"/>
                  </a:moveTo>
                  <a:lnTo>
                    <a:pt x="9893300" y="5080"/>
                  </a:lnTo>
                  <a:lnTo>
                    <a:pt x="9880600" y="5080"/>
                  </a:lnTo>
                  <a:close/>
                  <a:moveTo>
                    <a:pt x="9906000" y="5080"/>
                  </a:moveTo>
                  <a:lnTo>
                    <a:pt x="9918700" y="5080"/>
                  </a:lnTo>
                  <a:lnTo>
                    <a:pt x="9906000" y="5080"/>
                  </a:lnTo>
                  <a:close/>
                  <a:moveTo>
                    <a:pt x="9931400" y="5080"/>
                  </a:moveTo>
                  <a:lnTo>
                    <a:pt x="9944100" y="5080"/>
                  </a:lnTo>
                  <a:lnTo>
                    <a:pt x="9931400" y="5080"/>
                  </a:lnTo>
                  <a:close/>
                  <a:moveTo>
                    <a:pt x="9956800" y="5080"/>
                  </a:moveTo>
                  <a:lnTo>
                    <a:pt x="9969500" y="5080"/>
                  </a:lnTo>
                  <a:lnTo>
                    <a:pt x="9956800" y="5080"/>
                  </a:lnTo>
                  <a:close/>
                  <a:moveTo>
                    <a:pt x="9982200" y="5080"/>
                  </a:moveTo>
                  <a:lnTo>
                    <a:pt x="9994900" y="5080"/>
                  </a:lnTo>
                  <a:lnTo>
                    <a:pt x="9982200" y="5080"/>
                  </a:lnTo>
                  <a:close/>
                  <a:moveTo>
                    <a:pt x="10007600" y="5080"/>
                  </a:moveTo>
                  <a:lnTo>
                    <a:pt x="10020300" y="5080"/>
                  </a:lnTo>
                  <a:lnTo>
                    <a:pt x="10007600" y="5080"/>
                  </a:lnTo>
                  <a:close/>
                  <a:moveTo>
                    <a:pt x="10033000" y="5080"/>
                  </a:moveTo>
                  <a:lnTo>
                    <a:pt x="10045700" y="5080"/>
                  </a:lnTo>
                  <a:lnTo>
                    <a:pt x="10033000" y="5080"/>
                  </a:lnTo>
                  <a:close/>
                  <a:moveTo>
                    <a:pt x="10058400" y="5080"/>
                  </a:moveTo>
                  <a:lnTo>
                    <a:pt x="10071100" y="5080"/>
                  </a:lnTo>
                  <a:lnTo>
                    <a:pt x="10058400" y="5080"/>
                  </a:lnTo>
                  <a:close/>
                  <a:moveTo>
                    <a:pt x="10083800" y="5080"/>
                  </a:moveTo>
                  <a:lnTo>
                    <a:pt x="10096500" y="5080"/>
                  </a:lnTo>
                  <a:lnTo>
                    <a:pt x="10083800" y="5080"/>
                  </a:lnTo>
                  <a:close/>
                  <a:moveTo>
                    <a:pt x="10109200" y="5080"/>
                  </a:moveTo>
                  <a:lnTo>
                    <a:pt x="10121900" y="5080"/>
                  </a:lnTo>
                  <a:lnTo>
                    <a:pt x="10109200" y="5080"/>
                  </a:lnTo>
                  <a:close/>
                  <a:moveTo>
                    <a:pt x="10134600" y="5080"/>
                  </a:moveTo>
                  <a:lnTo>
                    <a:pt x="10147300" y="5080"/>
                  </a:lnTo>
                  <a:lnTo>
                    <a:pt x="10134600" y="5080"/>
                  </a:lnTo>
                  <a:close/>
                  <a:moveTo>
                    <a:pt x="10160000" y="5080"/>
                  </a:moveTo>
                  <a:lnTo>
                    <a:pt x="10172700" y="5080"/>
                  </a:lnTo>
                  <a:lnTo>
                    <a:pt x="10160000" y="5080"/>
                  </a:lnTo>
                  <a:close/>
                  <a:moveTo>
                    <a:pt x="10185400" y="5080"/>
                  </a:moveTo>
                  <a:lnTo>
                    <a:pt x="10198100" y="5080"/>
                  </a:lnTo>
                  <a:lnTo>
                    <a:pt x="10185400" y="5080"/>
                  </a:lnTo>
                  <a:close/>
                  <a:moveTo>
                    <a:pt x="10210800" y="5080"/>
                  </a:moveTo>
                  <a:lnTo>
                    <a:pt x="10223500" y="5080"/>
                  </a:lnTo>
                  <a:lnTo>
                    <a:pt x="10210800" y="5080"/>
                  </a:lnTo>
                  <a:close/>
                  <a:moveTo>
                    <a:pt x="10236200" y="5080"/>
                  </a:moveTo>
                  <a:lnTo>
                    <a:pt x="10248900" y="5080"/>
                  </a:lnTo>
                  <a:lnTo>
                    <a:pt x="10236200" y="5080"/>
                  </a:lnTo>
                  <a:close/>
                  <a:moveTo>
                    <a:pt x="10261600" y="5080"/>
                  </a:moveTo>
                  <a:lnTo>
                    <a:pt x="10274300" y="5080"/>
                  </a:lnTo>
                  <a:lnTo>
                    <a:pt x="10261600" y="5080"/>
                  </a:lnTo>
                  <a:close/>
                  <a:moveTo>
                    <a:pt x="10287000" y="5080"/>
                  </a:moveTo>
                  <a:lnTo>
                    <a:pt x="10299700" y="5080"/>
                  </a:lnTo>
                  <a:lnTo>
                    <a:pt x="10287000" y="5080"/>
                  </a:lnTo>
                  <a:close/>
                  <a:moveTo>
                    <a:pt x="10312400" y="5080"/>
                  </a:moveTo>
                  <a:lnTo>
                    <a:pt x="10325100" y="5080"/>
                  </a:lnTo>
                  <a:lnTo>
                    <a:pt x="10312400" y="5080"/>
                  </a:lnTo>
                  <a:close/>
                  <a:moveTo>
                    <a:pt x="10337800" y="5080"/>
                  </a:moveTo>
                  <a:lnTo>
                    <a:pt x="10350500" y="5080"/>
                  </a:lnTo>
                  <a:lnTo>
                    <a:pt x="10337800" y="5080"/>
                  </a:lnTo>
                  <a:close/>
                  <a:moveTo>
                    <a:pt x="10363200" y="5080"/>
                  </a:moveTo>
                  <a:lnTo>
                    <a:pt x="10375900" y="5080"/>
                  </a:lnTo>
                  <a:lnTo>
                    <a:pt x="10363200" y="5080"/>
                  </a:lnTo>
                  <a:close/>
                  <a:moveTo>
                    <a:pt x="10388600" y="5080"/>
                  </a:moveTo>
                  <a:lnTo>
                    <a:pt x="10401300" y="5080"/>
                  </a:lnTo>
                  <a:lnTo>
                    <a:pt x="10388600" y="5080"/>
                  </a:lnTo>
                  <a:close/>
                  <a:moveTo>
                    <a:pt x="10414000" y="5080"/>
                  </a:moveTo>
                  <a:lnTo>
                    <a:pt x="10426700" y="5080"/>
                  </a:lnTo>
                  <a:lnTo>
                    <a:pt x="10414000" y="5080"/>
                  </a:lnTo>
                  <a:close/>
                  <a:moveTo>
                    <a:pt x="10439400" y="5080"/>
                  </a:moveTo>
                  <a:lnTo>
                    <a:pt x="10452100" y="5080"/>
                  </a:lnTo>
                  <a:lnTo>
                    <a:pt x="10439400" y="5080"/>
                  </a:lnTo>
                  <a:close/>
                  <a:moveTo>
                    <a:pt x="10464800" y="5080"/>
                  </a:moveTo>
                  <a:lnTo>
                    <a:pt x="10477500" y="5080"/>
                  </a:lnTo>
                  <a:lnTo>
                    <a:pt x="10464800" y="5080"/>
                  </a:lnTo>
                  <a:close/>
                  <a:moveTo>
                    <a:pt x="10490200" y="5080"/>
                  </a:moveTo>
                  <a:lnTo>
                    <a:pt x="10502900" y="5080"/>
                  </a:lnTo>
                  <a:lnTo>
                    <a:pt x="10490200" y="5080"/>
                  </a:lnTo>
                  <a:close/>
                  <a:moveTo>
                    <a:pt x="10515600" y="5080"/>
                  </a:moveTo>
                  <a:lnTo>
                    <a:pt x="10528300" y="5080"/>
                  </a:lnTo>
                  <a:lnTo>
                    <a:pt x="10515600" y="5080"/>
                  </a:lnTo>
                  <a:close/>
                  <a:moveTo>
                    <a:pt x="10541000" y="5080"/>
                  </a:moveTo>
                  <a:lnTo>
                    <a:pt x="10553700" y="5080"/>
                  </a:lnTo>
                  <a:lnTo>
                    <a:pt x="10541000" y="5080"/>
                  </a:lnTo>
                  <a:close/>
                  <a:moveTo>
                    <a:pt x="10566400" y="5080"/>
                  </a:moveTo>
                  <a:lnTo>
                    <a:pt x="10579100" y="5080"/>
                  </a:lnTo>
                  <a:lnTo>
                    <a:pt x="10566400" y="5080"/>
                  </a:lnTo>
                  <a:close/>
                  <a:moveTo>
                    <a:pt x="10591800" y="5080"/>
                  </a:moveTo>
                  <a:lnTo>
                    <a:pt x="10604500" y="5080"/>
                  </a:lnTo>
                  <a:lnTo>
                    <a:pt x="10591800" y="5080"/>
                  </a:lnTo>
                  <a:close/>
                  <a:moveTo>
                    <a:pt x="10617200" y="5080"/>
                  </a:moveTo>
                  <a:lnTo>
                    <a:pt x="10629900" y="5080"/>
                  </a:lnTo>
                  <a:lnTo>
                    <a:pt x="10617200" y="5080"/>
                  </a:lnTo>
                  <a:close/>
                  <a:moveTo>
                    <a:pt x="10642600" y="5080"/>
                  </a:moveTo>
                  <a:lnTo>
                    <a:pt x="10655300" y="5080"/>
                  </a:lnTo>
                  <a:lnTo>
                    <a:pt x="10642600" y="5080"/>
                  </a:lnTo>
                  <a:close/>
                  <a:moveTo>
                    <a:pt x="10668000" y="5080"/>
                  </a:moveTo>
                  <a:lnTo>
                    <a:pt x="10680700" y="5080"/>
                  </a:lnTo>
                  <a:lnTo>
                    <a:pt x="10668000" y="5080"/>
                  </a:lnTo>
                  <a:close/>
                  <a:moveTo>
                    <a:pt x="10693400" y="5080"/>
                  </a:moveTo>
                  <a:lnTo>
                    <a:pt x="10706100" y="5080"/>
                  </a:lnTo>
                  <a:lnTo>
                    <a:pt x="10693400" y="5080"/>
                  </a:lnTo>
                  <a:close/>
                  <a:moveTo>
                    <a:pt x="10718800" y="5080"/>
                  </a:moveTo>
                  <a:lnTo>
                    <a:pt x="10731500" y="5080"/>
                  </a:lnTo>
                  <a:lnTo>
                    <a:pt x="10718800" y="5080"/>
                  </a:lnTo>
                  <a:close/>
                  <a:moveTo>
                    <a:pt x="10744200" y="5080"/>
                  </a:moveTo>
                  <a:lnTo>
                    <a:pt x="10756900" y="5080"/>
                  </a:lnTo>
                  <a:lnTo>
                    <a:pt x="10744200" y="5080"/>
                  </a:lnTo>
                  <a:close/>
                  <a:moveTo>
                    <a:pt x="10769600" y="5080"/>
                  </a:moveTo>
                  <a:lnTo>
                    <a:pt x="10782300" y="5080"/>
                  </a:lnTo>
                  <a:lnTo>
                    <a:pt x="10769600" y="5080"/>
                  </a:lnTo>
                  <a:close/>
                  <a:moveTo>
                    <a:pt x="10795000" y="5080"/>
                  </a:moveTo>
                  <a:lnTo>
                    <a:pt x="10807700" y="5080"/>
                  </a:lnTo>
                  <a:lnTo>
                    <a:pt x="10795000" y="5080"/>
                  </a:lnTo>
                  <a:close/>
                  <a:moveTo>
                    <a:pt x="10820400" y="5080"/>
                  </a:moveTo>
                  <a:lnTo>
                    <a:pt x="10833100" y="5080"/>
                  </a:lnTo>
                  <a:lnTo>
                    <a:pt x="10820400" y="5080"/>
                  </a:lnTo>
                  <a:close/>
                  <a:moveTo>
                    <a:pt x="10845800" y="5080"/>
                  </a:moveTo>
                  <a:lnTo>
                    <a:pt x="10858500" y="5080"/>
                  </a:lnTo>
                  <a:lnTo>
                    <a:pt x="10845800" y="5080"/>
                  </a:lnTo>
                  <a:close/>
                  <a:moveTo>
                    <a:pt x="10871200" y="5080"/>
                  </a:moveTo>
                  <a:lnTo>
                    <a:pt x="10883900" y="5080"/>
                  </a:lnTo>
                  <a:lnTo>
                    <a:pt x="10871200" y="5080"/>
                  </a:lnTo>
                  <a:close/>
                  <a:moveTo>
                    <a:pt x="10896600" y="5080"/>
                  </a:moveTo>
                  <a:lnTo>
                    <a:pt x="10909300" y="5080"/>
                  </a:lnTo>
                  <a:lnTo>
                    <a:pt x="10896600" y="5080"/>
                  </a:lnTo>
                  <a:close/>
                  <a:moveTo>
                    <a:pt x="10922000" y="5080"/>
                  </a:moveTo>
                  <a:lnTo>
                    <a:pt x="10934700" y="5080"/>
                  </a:lnTo>
                  <a:lnTo>
                    <a:pt x="10922000" y="5080"/>
                  </a:lnTo>
                  <a:close/>
                  <a:moveTo>
                    <a:pt x="10947400" y="5080"/>
                  </a:moveTo>
                  <a:lnTo>
                    <a:pt x="10960100" y="5080"/>
                  </a:lnTo>
                  <a:lnTo>
                    <a:pt x="10947400" y="5080"/>
                  </a:lnTo>
                  <a:close/>
                  <a:moveTo>
                    <a:pt x="10972800" y="5080"/>
                  </a:moveTo>
                  <a:lnTo>
                    <a:pt x="10985500" y="5080"/>
                  </a:lnTo>
                  <a:lnTo>
                    <a:pt x="10972800" y="5080"/>
                  </a:lnTo>
                  <a:close/>
                  <a:moveTo>
                    <a:pt x="10998200" y="5080"/>
                  </a:moveTo>
                  <a:lnTo>
                    <a:pt x="11010900" y="5080"/>
                  </a:lnTo>
                  <a:lnTo>
                    <a:pt x="10998200" y="5080"/>
                  </a:lnTo>
                  <a:close/>
                  <a:moveTo>
                    <a:pt x="11023600" y="5080"/>
                  </a:moveTo>
                  <a:lnTo>
                    <a:pt x="11036300" y="5080"/>
                  </a:lnTo>
                  <a:lnTo>
                    <a:pt x="11023600" y="5080"/>
                  </a:lnTo>
                  <a:close/>
                  <a:moveTo>
                    <a:pt x="11049000" y="5080"/>
                  </a:moveTo>
                  <a:lnTo>
                    <a:pt x="11061700" y="5080"/>
                  </a:lnTo>
                  <a:lnTo>
                    <a:pt x="11049000" y="5080"/>
                  </a:lnTo>
                  <a:close/>
                  <a:moveTo>
                    <a:pt x="11074400" y="5080"/>
                  </a:moveTo>
                  <a:lnTo>
                    <a:pt x="11087100" y="5080"/>
                  </a:lnTo>
                  <a:lnTo>
                    <a:pt x="11074400" y="5080"/>
                  </a:lnTo>
                  <a:close/>
                  <a:moveTo>
                    <a:pt x="11099800" y="5080"/>
                  </a:moveTo>
                  <a:lnTo>
                    <a:pt x="11112500" y="5080"/>
                  </a:lnTo>
                  <a:lnTo>
                    <a:pt x="11099800" y="5080"/>
                  </a:lnTo>
                  <a:close/>
                  <a:moveTo>
                    <a:pt x="11125200" y="5080"/>
                  </a:moveTo>
                  <a:lnTo>
                    <a:pt x="11137900" y="5080"/>
                  </a:lnTo>
                  <a:lnTo>
                    <a:pt x="11125200" y="5080"/>
                  </a:lnTo>
                  <a:close/>
                  <a:moveTo>
                    <a:pt x="11150600" y="5080"/>
                  </a:moveTo>
                  <a:lnTo>
                    <a:pt x="11163300" y="5080"/>
                  </a:lnTo>
                  <a:lnTo>
                    <a:pt x="11150600" y="5080"/>
                  </a:lnTo>
                  <a:close/>
                  <a:moveTo>
                    <a:pt x="11176000" y="5080"/>
                  </a:moveTo>
                  <a:lnTo>
                    <a:pt x="11188700" y="5080"/>
                  </a:lnTo>
                  <a:lnTo>
                    <a:pt x="11176000" y="5080"/>
                  </a:lnTo>
                  <a:close/>
                  <a:moveTo>
                    <a:pt x="11201400" y="5080"/>
                  </a:moveTo>
                  <a:lnTo>
                    <a:pt x="11214100" y="5080"/>
                  </a:lnTo>
                  <a:lnTo>
                    <a:pt x="11201400" y="5080"/>
                  </a:lnTo>
                  <a:close/>
                  <a:moveTo>
                    <a:pt x="11226800" y="5080"/>
                  </a:moveTo>
                  <a:lnTo>
                    <a:pt x="11239500" y="5080"/>
                  </a:lnTo>
                  <a:lnTo>
                    <a:pt x="11226800" y="5080"/>
                  </a:lnTo>
                  <a:close/>
                  <a:moveTo>
                    <a:pt x="11252200" y="5080"/>
                  </a:moveTo>
                  <a:lnTo>
                    <a:pt x="11264900" y="5080"/>
                  </a:lnTo>
                  <a:lnTo>
                    <a:pt x="11252200" y="5080"/>
                  </a:lnTo>
                  <a:close/>
                  <a:moveTo>
                    <a:pt x="11277600" y="5080"/>
                  </a:moveTo>
                  <a:lnTo>
                    <a:pt x="11290300" y="5080"/>
                  </a:lnTo>
                  <a:lnTo>
                    <a:pt x="11277600" y="5080"/>
                  </a:lnTo>
                  <a:close/>
                  <a:moveTo>
                    <a:pt x="11303000" y="5080"/>
                  </a:moveTo>
                  <a:lnTo>
                    <a:pt x="11315700" y="5080"/>
                  </a:lnTo>
                  <a:lnTo>
                    <a:pt x="11303000" y="5080"/>
                  </a:lnTo>
                  <a:close/>
                  <a:moveTo>
                    <a:pt x="11328400" y="5080"/>
                  </a:moveTo>
                  <a:lnTo>
                    <a:pt x="11341100" y="5080"/>
                  </a:lnTo>
                  <a:lnTo>
                    <a:pt x="11328400" y="5080"/>
                  </a:lnTo>
                  <a:close/>
                  <a:moveTo>
                    <a:pt x="11353800" y="5080"/>
                  </a:moveTo>
                  <a:lnTo>
                    <a:pt x="11366500" y="5080"/>
                  </a:lnTo>
                  <a:lnTo>
                    <a:pt x="11353800" y="5080"/>
                  </a:lnTo>
                  <a:close/>
                  <a:moveTo>
                    <a:pt x="11379200" y="5080"/>
                  </a:moveTo>
                  <a:lnTo>
                    <a:pt x="11391900" y="5080"/>
                  </a:lnTo>
                  <a:lnTo>
                    <a:pt x="11379200" y="5080"/>
                  </a:lnTo>
                  <a:close/>
                  <a:moveTo>
                    <a:pt x="11404600" y="5080"/>
                  </a:moveTo>
                  <a:lnTo>
                    <a:pt x="11417300" y="5080"/>
                  </a:lnTo>
                  <a:lnTo>
                    <a:pt x="11404600" y="5080"/>
                  </a:lnTo>
                  <a:close/>
                  <a:moveTo>
                    <a:pt x="11430000" y="5080"/>
                  </a:moveTo>
                  <a:lnTo>
                    <a:pt x="11442700" y="5080"/>
                  </a:lnTo>
                  <a:lnTo>
                    <a:pt x="11430000" y="5080"/>
                  </a:lnTo>
                  <a:close/>
                  <a:moveTo>
                    <a:pt x="11455400" y="5080"/>
                  </a:moveTo>
                  <a:lnTo>
                    <a:pt x="11468100" y="5080"/>
                  </a:lnTo>
                  <a:lnTo>
                    <a:pt x="11455400" y="5080"/>
                  </a:lnTo>
                  <a:close/>
                  <a:moveTo>
                    <a:pt x="11480800" y="5080"/>
                  </a:moveTo>
                  <a:lnTo>
                    <a:pt x="11493500" y="5080"/>
                  </a:lnTo>
                  <a:lnTo>
                    <a:pt x="11480800" y="5080"/>
                  </a:lnTo>
                  <a:close/>
                  <a:moveTo>
                    <a:pt x="11506200" y="5080"/>
                  </a:moveTo>
                  <a:lnTo>
                    <a:pt x="11518900" y="5080"/>
                  </a:lnTo>
                  <a:lnTo>
                    <a:pt x="11506200" y="5080"/>
                  </a:lnTo>
                  <a:close/>
                  <a:moveTo>
                    <a:pt x="11531600" y="5080"/>
                  </a:moveTo>
                  <a:lnTo>
                    <a:pt x="11544300" y="5080"/>
                  </a:lnTo>
                  <a:lnTo>
                    <a:pt x="11531600" y="5080"/>
                  </a:lnTo>
                  <a:close/>
                  <a:moveTo>
                    <a:pt x="11557000" y="5080"/>
                  </a:moveTo>
                  <a:lnTo>
                    <a:pt x="11569700" y="5080"/>
                  </a:lnTo>
                  <a:lnTo>
                    <a:pt x="11557000" y="5080"/>
                  </a:lnTo>
                  <a:close/>
                  <a:moveTo>
                    <a:pt x="11582400" y="5080"/>
                  </a:moveTo>
                  <a:lnTo>
                    <a:pt x="11595100" y="5080"/>
                  </a:lnTo>
                  <a:lnTo>
                    <a:pt x="11582400" y="5080"/>
                  </a:lnTo>
                  <a:close/>
                  <a:moveTo>
                    <a:pt x="11607800" y="5080"/>
                  </a:moveTo>
                  <a:lnTo>
                    <a:pt x="11620500" y="5080"/>
                  </a:lnTo>
                  <a:lnTo>
                    <a:pt x="11607800" y="5080"/>
                  </a:lnTo>
                  <a:close/>
                  <a:moveTo>
                    <a:pt x="11633200" y="5080"/>
                  </a:moveTo>
                  <a:lnTo>
                    <a:pt x="11645900" y="5080"/>
                  </a:lnTo>
                  <a:lnTo>
                    <a:pt x="11633200" y="5080"/>
                  </a:lnTo>
                  <a:close/>
                  <a:moveTo>
                    <a:pt x="11658600" y="5080"/>
                  </a:moveTo>
                  <a:lnTo>
                    <a:pt x="11671300" y="5080"/>
                  </a:lnTo>
                  <a:lnTo>
                    <a:pt x="11658600" y="5080"/>
                  </a:lnTo>
                  <a:close/>
                  <a:moveTo>
                    <a:pt x="11684000" y="5080"/>
                  </a:moveTo>
                  <a:lnTo>
                    <a:pt x="11696700" y="5080"/>
                  </a:lnTo>
                  <a:lnTo>
                    <a:pt x="11684000" y="5080"/>
                  </a:lnTo>
                  <a:close/>
                  <a:moveTo>
                    <a:pt x="11709400" y="5080"/>
                  </a:moveTo>
                  <a:lnTo>
                    <a:pt x="11722100" y="5080"/>
                  </a:lnTo>
                  <a:lnTo>
                    <a:pt x="11709400" y="5080"/>
                  </a:lnTo>
                  <a:close/>
                  <a:moveTo>
                    <a:pt x="11734800" y="5080"/>
                  </a:moveTo>
                  <a:lnTo>
                    <a:pt x="11747500" y="5080"/>
                  </a:lnTo>
                  <a:lnTo>
                    <a:pt x="11734800" y="5080"/>
                  </a:lnTo>
                  <a:close/>
                  <a:moveTo>
                    <a:pt x="11760200" y="5080"/>
                  </a:moveTo>
                  <a:lnTo>
                    <a:pt x="11772900" y="5080"/>
                  </a:lnTo>
                  <a:lnTo>
                    <a:pt x="11760200" y="5080"/>
                  </a:lnTo>
                  <a:close/>
                  <a:moveTo>
                    <a:pt x="11785600" y="5080"/>
                  </a:moveTo>
                  <a:lnTo>
                    <a:pt x="11798300" y="5080"/>
                  </a:lnTo>
                  <a:lnTo>
                    <a:pt x="11785600" y="5080"/>
                  </a:lnTo>
                  <a:close/>
                  <a:moveTo>
                    <a:pt x="11811000" y="5080"/>
                  </a:moveTo>
                  <a:lnTo>
                    <a:pt x="11823700" y="5080"/>
                  </a:lnTo>
                  <a:lnTo>
                    <a:pt x="11811000" y="5080"/>
                  </a:lnTo>
                  <a:close/>
                  <a:moveTo>
                    <a:pt x="11836400" y="5080"/>
                  </a:moveTo>
                  <a:lnTo>
                    <a:pt x="11849100" y="5080"/>
                  </a:lnTo>
                  <a:lnTo>
                    <a:pt x="11836400" y="5080"/>
                  </a:lnTo>
                  <a:close/>
                  <a:moveTo>
                    <a:pt x="11861800" y="5080"/>
                  </a:moveTo>
                  <a:lnTo>
                    <a:pt x="11874500" y="5080"/>
                  </a:lnTo>
                  <a:lnTo>
                    <a:pt x="11861800" y="5080"/>
                  </a:lnTo>
                  <a:close/>
                  <a:moveTo>
                    <a:pt x="11887200" y="5080"/>
                  </a:moveTo>
                  <a:lnTo>
                    <a:pt x="11899900" y="5080"/>
                  </a:lnTo>
                  <a:lnTo>
                    <a:pt x="11887200" y="5080"/>
                  </a:lnTo>
                  <a:close/>
                  <a:moveTo>
                    <a:pt x="11912600" y="5080"/>
                  </a:moveTo>
                  <a:lnTo>
                    <a:pt x="11925300" y="5080"/>
                  </a:lnTo>
                  <a:lnTo>
                    <a:pt x="11912600" y="5080"/>
                  </a:lnTo>
                  <a:close/>
                  <a:moveTo>
                    <a:pt x="11938000" y="5080"/>
                  </a:moveTo>
                  <a:lnTo>
                    <a:pt x="11950700" y="5080"/>
                  </a:lnTo>
                  <a:lnTo>
                    <a:pt x="11938000" y="5080"/>
                  </a:lnTo>
                  <a:close/>
                  <a:moveTo>
                    <a:pt x="11963400" y="5080"/>
                  </a:moveTo>
                  <a:lnTo>
                    <a:pt x="11976100" y="5080"/>
                  </a:lnTo>
                  <a:lnTo>
                    <a:pt x="11963400" y="5080"/>
                  </a:lnTo>
                  <a:close/>
                  <a:moveTo>
                    <a:pt x="11988800" y="5080"/>
                  </a:moveTo>
                  <a:lnTo>
                    <a:pt x="12001500" y="5080"/>
                  </a:lnTo>
                  <a:lnTo>
                    <a:pt x="11988800" y="5080"/>
                  </a:lnTo>
                  <a:close/>
                  <a:moveTo>
                    <a:pt x="12014200" y="5080"/>
                  </a:moveTo>
                  <a:lnTo>
                    <a:pt x="12026900" y="5080"/>
                  </a:lnTo>
                  <a:lnTo>
                    <a:pt x="12014200" y="5080"/>
                  </a:lnTo>
                  <a:close/>
                  <a:moveTo>
                    <a:pt x="12039600" y="5080"/>
                  </a:moveTo>
                  <a:lnTo>
                    <a:pt x="12052300" y="5080"/>
                  </a:lnTo>
                  <a:lnTo>
                    <a:pt x="12039600" y="5080"/>
                  </a:lnTo>
                  <a:close/>
                  <a:moveTo>
                    <a:pt x="12065000" y="5080"/>
                  </a:moveTo>
                  <a:lnTo>
                    <a:pt x="12077700" y="5080"/>
                  </a:lnTo>
                  <a:lnTo>
                    <a:pt x="12065000" y="5080"/>
                  </a:lnTo>
                  <a:close/>
                  <a:moveTo>
                    <a:pt x="12090400" y="5080"/>
                  </a:moveTo>
                  <a:lnTo>
                    <a:pt x="12103100" y="5080"/>
                  </a:lnTo>
                  <a:lnTo>
                    <a:pt x="12090400" y="5080"/>
                  </a:lnTo>
                  <a:close/>
                  <a:moveTo>
                    <a:pt x="12115800" y="5080"/>
                  </a:moveTo>
                  <a:lnTo>
                    <a:pt x="12128500" y="5080"/>
                  </a:lnTo>
                  <a:lnTo>
                    <a:pt x="12115800" y="5080"/>
                  </a:lnTo>
                  <a:close/>
                  <a:moveTo>
                    <a:pt x="12141200" y="5080"/>
                  </a:moveTo>
                  <a:lnTo>
                    <a:pt x="12153900" y="5080"/>
                  </a:lnTo>
                  <a:lnTo>
                    <a:pt x="12141200" y="5080"/>
                  </a:lnTo>
                  <a:close/>
                  <a:moveTo>
                    <a:pt x="12166600" y="5080"/>
                  </a:moveTo>
                  <a:lnTo>
                    <a:pt x="12179300" y="5080"/>
                  </a:lnTo>
                  <a:lnTo>
                    <a:pt x="12166600" y="5080"/>
                  </a:lnTo>
                  <a:close/>
                  <a:moveTo>
                    <a:pt x="12192000" y="5080"/>
                  </a:moveTo>
                  <a:lnTo>
                    <a:pt x="12204700" y="5080"/>
                  </a:lnTo>
                  <a:lnTo>
                    <a:pt x="12192000" y="5080"/>
                  </a:lnTo>
                  <a:close/>
                  <a:moveTo>
                    <a:pt x="12217400" y="5080"/>
                  </a:moveTo>
                  <a:lnTo>
                    <a:pt x="12225528" y="5080"/>
                  </a:lnTo>
                  <a:lnTo>
                    <a:pt x="12217400" y="5080"/>
                  </a:lnTo>
                  <a:close/>
                  <a:moveTo>
                    <a:pt x="0" y="0"/>
                  </a:moveTo>
                  <a:lnTo>
                    <a:pt x="12700" y="0"/>
                  </a:lnTo>
                  <a:lnTo>
                    <a:pt x="12700" y="5080"/>
                  </a:lnTo>
                  <a:lnTo>
                    <a:pt x="0" y="5080"/>
                  </a:lnTo>
                  <a:close/>
                </a:path>
              </a:pathLst>
            </a:custGeom>
            <a:solidFill>
              <a:srgbClr val="C8D8E4"/>
            </a:solidFill>
          </p:spPr>
        </p:sp>
      </p:grpSp>
      <p:grpSp>
        <p:nvGrpSpPr>
          <p:cNvPr name="Group 334" id="334"/>
          <p:cNvGrpSpPr/>
          <p:nvPr/>
        </p:nvGrpSpPr>
        <p:grpSpPr>
          <a:xfrm rot="0">
            <a:off x="617220" y="9532620"/>
            <a:ext cx="9169146" cy="274320"/>
            <a:chOff x="0" y="0"/>
            <a:chExt cx="12225528" cy="365760"/>
          </a:xfrm>
        </p:grpSpPr>
        <p:sp>
          <p:nvSpPr>
            <p:cNvPr name="Freeform 335" id="335"/>
            <p:cNvSpPr/>
            <p:nvPr/>
          </p:nvSpPr>
          <p:spPr>
            <a:xfrm flipH="false" flipV="false" rot="0">
              <a:off x="0" y="0"/>
              <a:ext cx="12225528" cy="365760"/>
            </a:xfrm>
            <a:custGeom>
              <a:avLst/>
              <a:gdLst/>
              <a:ahLst/>
              <a:cxnLst/>
              <a:rect r="r" b="b" t="t" l="l"/>
              <a:pathLst>
                <a:path h="365760" w="12225528">
                  <a:moveTo>
                    <a:pt x="0" y="0"/>
                  </a:moveTo>
                  <a:lnTo>
                    <a:pt x="12225528" y="0"/>
                  </a:lnTo>
                  <a:lnTo>
                    <a:pt x="12225528" y="365760"/>
                  </a:lnTo>
                  <a:lnTo>
                    <a:pt x="0" y="36576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601287" r="0" b="-601287"/>
              </a:stretch>
            </a:blipFill>
          </p:spPr>
        </p:sp>
        <p:sp>
          <p:nvSpPr>
            <p:cNvPr name="TextBox 336" id="336"/>
            <p:cNvSpPr txBox="true"/>
            <p:nvPr/>
          </p:nvSpPr>
          <p:spPr>
            <a:xfrm>
              <a:off x="0" y="-9525"/>
              <a:ext cx="12225528" cy="375285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1080"/>
                </a:lnSpc>
              </a:pPr>
              <a:r>
                <a:rPr lang="en-US" sz="900" i="true">
                  <a:solidFill>
                    <a:srgbClr val="6B8A9A"/>
                  </a:solidFill>
                  <a:latin typeface="Arial Italics"/>
                  <a:ea typeface="Arial Italics"/>
                  <a:cs typeface="Arial Italics"/>
                  <a:sym typeface="Arial Italics"/>
                </a:rPr>
                <a:t>Entscheidungen wirken – wenn sie dokumentiert sind.</a:t>
              </a:r>
            </a:p>
          </p:txBody>
        </p:sp>
      </p:grpSp>
      <p:grpSp>
        <p:nvGrpSpPr>
          <p:cNvPr name="Group 337" id="337"/>
          <p:cNvGrpSpPr/>
          <p:nvPr/>
        </p:nvGrpSpPr>
        <p:grpSpPr>
          <a:xfrm rot="0">
            <a:off x="10151936" y="7401878"/>
            <a:ext cx="7683627" cy="2478405"/>
            <a:chOff x="0" y="0"/>
            <a:chExt cx="10244836" cy="3304540"/>
          </a:xfrm>
        </p:grpSpPr>
        <p:sp>
          <p:nvSpPr>
            <p:cNvPr name="Freeform 338" id="338"/>
            <p:cNvSpPr/>
            <p:nvPr/>
          </p:nvSpPr>
          <p:spPr>
            <a:xfrm flipH="false" flipV="false" rot="0">
              <a:off x="6350" y="6350"/>
              <a:ext cx="10232136" cy="3291840"/>
            </a:xfrm>
            <a:custGeom>
              <a:avLst/>
              <a:gdLst/>
              <a:ahLst/>
              <a:cxnLst/>
              <a:rect r="r" b="b" t="t" l="l"/>
              <a:pathLst>
                <a:path h="3291840" w="10232136">
                  <a:moveTo>
                    <a:pt x="0" y="146304"/>
                  </a:moveTo>
                  <a:cubicBezTo>
                    <a:pt x="0" y="65532"/>
                    <a:pt x="65659" y="0"/>
                    <a:pt x="146685" y="0"/>
                  </a:cubicBezTo>
                  <a:lnTo>
                    <a:pt x="10085451" y="0"/>
                  </a:lnTo>
                  <a:cubicBezTo>
                    <a:pt x="10166477" y="0"/>
                    <a:pt x="10232136" y="65532"/>
                    <a:pt x="10232136" y="146304"/>
                  </a:cubicBezTo>
                  <a:lnTo>
                    <a:pt x="10232136" y="3145536"/>
                  </a:lnTo>
                  <a:cubicBezTo>
                    <a:pt x="10232136" y="3226308"/>
                    <a:pt x="10166477" y="3291840"/>
                    <a:pt x="10085451" y="3291840"/>
                  </a:cubicBezTo>
                  <a:lnTo>
                    <a:pt x="146685" y="3291840"/>
                  </a:lnTo>
                  <a:cubicBezTo>
                    <a:pt x="65659" y="3291840"/>
                    <a:pt x="0" y="3226308"/>
                    <a:pt x="0" y="3145536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Freeform 339" id="339"/>
            <p:cNvSpPr/>
            <p:nvPr/>
          </p:nvSpPr>
          <p:spPr>
            <a:xfrm flipH="false" flipV="false" rot="0">
              <a:off x="0" y="0"/>
              <a:ext cx="10244836" cy="3304540"/>
            </a:xfrm>
            <a:custGeom>
              <a:avLst/>
              <a:gdLst/>
              <a:ahLst/>
              <a:cxnLst/>
              <a:rect r="r" b="b" t="t" l="l"/>
              <a:pathLst>
                <a:path h="3304540" w="10244836">
                  <a:moveTo>
                    <a:pt x="0" y="152654"/>
                  </a:moveTo>
                  <a:cubicBezTo>
                    <a:pt x="0" y="68326"/>
                    <a:pt x="68580" y="0"/>
                    <a:pt x="153035" y="0"/>
                  </a:cubicBezTo>
                  <a:lnTo>
                    <a:pt x="10091801" y="0"/>
                  </a:lnTo>
                  <a:lnTo>
                    <a:pt x="10091801" y="6350"/>
                  </a:lnTo>
                  <a:lnTo>
                    <a:pt x="10091801" y="0"/>
                  </a:lnTo>
                  <a:cubicBezTo>
                    <a:pt x="10176256" y="0"/>
                    <a:pt x="10244836" y="68326"/>
                    <a:pt x="10244836" y="152654"/>
                  </a:cubicBezTo>
                  <a:lnTo>
                    <a:pt x="10238486" y="152654"/>
                  </a:lnTo>
                  <a:lnTo>
                    <a:pt x="10244836" y="152654"/>
                  </a:lnTo>
                  <a:lnTo>
                    <a:pt x="10244836" y="3151886"/>
                  </a:lnTo>
                  <a:lnTo>
                    <a:pt x="10238486" y="3151886"/>
                  </a:lnTo>
                  <a:lnTo>
                    <a:pt x="10244836" y="3151886"/>
                  </a:lnTo>
                  <a:cubicBezTo>
                    <a:pt x="10244836" y="3236214"/>
                    <a:pt x="10176256" y="3304540"/>
                    <a:pt x="10091801" y="3304540"/>
                  </a:cubicBezTo>
                  <a:lnTo>
                    <a:pt x="10091801" y="3298190"/>
                  </a:lnTo>
                  <a:lnTo>
                    <a:pt x="10091801" y="3304540"/>
                  </a:lnTo>
                  <a:lnTo>
                    <a:pt x="153035" y="3304540"/>
                  </a:lnTo>
                  <a:lnTo>
                    <a:pt x="153035" y="3298190"/>
                  </a:lnTo>
                  <a:lnTo>
                    <a:pt x="153035" y="3304540"/>
                  </a:lnTo>
                  <a:cubicBezTo>
                    <a:pt x="68580" y="3304540"/>
                    <a:pt x="0" y="3236214"/>
                    <a:pt x="0" y="3151886"/>
                  </a:cubicBezTo>
                  <a:lnTo>
                    <a:pt x="0" y="152654"/>
                  </a:lnTo>
                  <a:lnTo>
                    <a:pt x="6350" y="152654"/>
                  </a:lnTo>
                  <a:lnTo>
                    <a:pt x="0" y="152654"/>
                  </a:lnTo>
                  <a:moveTo>
                    <a:pt x="12700" y="152654"/>
                  </a:moveTo>
                  <a:lnTo>
                    <a:pt x="12700" y="3151886"/>
                  </a:lnTo>
                  <a:lnTo>
                    <a:pt x="6350" y="3151886"/>
                  </a:lnTo>
                  <a:lnTo>
                    <a:pt x="12700" y="3151886"/>
                  </a:lnTo>
                  <a:cubicBezTo>
                    <a:pt x="12700" y="3229102"/>
                    <a:pt x="75565" y="3291840"/>
                    <a:pt x="153035" y="3291840"/>
                  </a:cubicBezTo>
                  <a:lnTo>
                    <a:pt x="10091801" y="3291840"/>
                  </a:lnTo>
                  <a:cubicBezTo>
                    <a:pt x="10169271" y="3291840"/>
                    <a:pt x="10232136" y="3229229"/>
                    <a:pt x="10232136" y="3151886"/>
                  </a:cubicBezTo>
                  <a:lnTo>
                    <a:pt x="10232136" y="152654"/>
                  </a:lnTo>
                  <a:cubicBezTo>
                    <a:pt x="10232136" y="75311"/>
                    <a:pt x="10169271" y="12700"/>
                    <a:pt x="10091801" y="12700"/>
                  </a:cubicBezTo>
                  <a:lnTo>
                    <a:pt x="153035" y="12700"/>
                  </a:lnTo>
                  <a:lnTo>
                    <a:pt x="153035" y="6350"/>
                  </a:lnTo>
                  <a:lnTo>
                    <a:pt x="153035" y="12700"/>
                  </a:lnTo>
                  <a:cubicBezTo>
                    <a:pt x="75565" y="12700"/>
                    <a:pt x="12700" y="75311"/>
                    <a:pt x="12700" y="152654"/>
                  </a:cubicBezTo>
                  <a:close/>
                </a:path>
              </a:pathLst>
            </a:custGeom>
            <a:solidFill>
              <a:srgbClr val="C8D8E4"/>
            </a:solidFill>
          </p:spPr>
        </p:sp>
      </p:grpSp>
      <p:grpSp>
        <p:nvGrpSpPr>
          <p:cNvPr name="Group 340" id="340"/>
          <p:cNvGrpSpPr/>
          <p:nvPr/>
        </p:nvGrpSpPr>
        <p:grpSpPr>
          <a:xfrm rot="0">
            <a:off x="10156698" y="7406640"/>
            <a:ext cx="7674102" cy="480060"/>
            <a:chOff x="0" y="0"/>
            <a:chExt cx="10232136" cy="640080"/>
          </a:xfrm>
        </p:grpSpPr>
        <p:sp>
          <p:nvSpPr>
            <p:cNvPr name="Freeform 341" id="341"/>
            <p:cNvSpPr/>
            <p:nvPr/>
          </p:nvSpPr>
          <p:spPr>
            <a:xfrm flipH="false" flipV="false" rot="0">
              <a:off x="0" y="0"/>
              <a:ext cx="10232136" cy="640080"/>
            </a:xfrm>
            <a:custGeom>
              <a:avLst/>
              <a:gdLst/>
              <a:ahLst/>
              <a:cxnLst/>
              <a:rect r="r" b="b" t="t" l="l"/>
              <a:pathLst>
                <a:path h="640080" w="10232136">
                  <a:moveTo>
                    <a:pt x="0" y="146304"/>
                  </a:moveTo>
                  <a:cubicBezTo>
                    <a:pt x="0" y="65532"/>
                    <a:pt x="65532" y="0"/>
                    <a:pt x="146304" y="0"/>
                  </a:cubicBezTo>
                  <a:lnTo>
                    <a:pt x="10085832" y="0"/>
                  </a:lnTo>
                  <a:cubicBezTo>
                    <a:pt x="10166603" y="0"/>
                    <a:pt x="10232136" y="65532"/>
                    <a:pt x="10232136" y="146304"/>
                  </a:cubicBezTo>
                  <a:lnTo>
                    <a:pt x="10232136" y="493776"/>
                  </a:lnTo>
                  <a:cubicBezTo>
                    <a:pt x="10232136" y="574548"/>
                    <a:pt x="10166603" y="640080"/>
                    <a:pt x="10085832" y="640080"/>
                  </a:cubicBezTo>
                  <a:lnTo>
                    <a:pt x="146304" y="640080"/>
                  </a:lnTo>
                  <a:cubicBezTo>
                    <a:pt x="65532" y="640080"/>
                    <a:pt x="0" y="574548"/>
                    <a:pt x="0" y="493776"/>
                  </a:cubicBezTo>
                  <a:close/>
                </a:path>
              </a:pathLst>
            </a:custGeom>
            <a:solidFill>
              <a:srgbClr val="F5E6D0"/>
            </a:solidFill>
          </p:spPr>
        </p:sp>
      </p:grpSp>
      <p:grpSp>
        <p:nvGrpSpPr>
          <p:cNvPr name="Group 342" id="342"/>
          <p:cNvGrpSpPr/>
          <p:nvPr/>
        </p:nvGrpSpPr>
        <p:grpSpPr>
          <a:xfrm rot="0">
            <a:off x="10362438" y="7461504"/>
            <a:ext cx="7262622" cy="370332"/>
            <a:chOff x="0" y="0"/>
            <a:chExt cx="9683496" cy="493776"/>
          </a:xfrm>
        </p:grpSpPr>
        <p:sp>
          <p:nvSpPr>
            <p:cNvPr name="Freeform 343" id="343"/>
            <p:cNvSpPr/>
            <p:nvPr/>
          </p:nvSpPr>
          <p:spPr>
            <a:xfrm flipH="false" flipV="false" rot="0">
              <a:off x="0" y="0"/>
              <a:ext cx="9683496" cy="493776"/>
            </a:xfrm>
            <a:custGeom>
              <a:avLst/>
              <a:gdLst/>
              <a:ahLst/>
              <a:cxnLst/>
              <a:rect r="r" b="b" t="t" l="l"/>
              <a:pathLst>
                <a:path h="493776" w="9683496">
                  <a:moveTo>
                    <a:pt x="0" y="0"/>
                  </a:moveTo>
                  <a:lnTo>
                    <a:pt x="9683496" y="0"/>
                  </a:lnTo>
                  <a:lnTo>
                    <a:pt x="9683496" y="493776"/>
                  </a:lnTo>
                  <a:lnTo>
                    <a:pt x="0" y="493776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332123" r="0" b="-332123"/>
              </a:stretch>
            </a:blipFill>
          </p:spPr>
        </p:sp>
        <p:sp>
          <p:nvSpPr>
            <p:cNvPr name="TextBox 344" id="344"/>
            <p:cNvSpPr txBox="true"/>
            <p:nvPr/>
          </p:nvSpPr>
          <p:spPr>
            <a:xfrm>
              <a:off x="0" y="-19050"/>
              <a:ext cx="9683496" cy="512826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1800"/>
                </a:lnSpc>
              </a:pPr>
              <a:r>
                <a:rPr lang="en-US" sz="1500" b="true">
                  <a:solidFill>
                    <a:srgbClr val="D4884A"/>
                  </a:solidFill>
                  <a:latin typeface="Arial Bold"/>
                  <a:ea typeface="Arial Bold"/>
                  <a:cs typeface="Arial Bold"/>
                  <a:sym typeface="Arial Bold"/>
                </a:rPr>
                <a:t>Wöchentliches Review</a:t>
              </a:r>
            </a:p>
          </p:txBody>
        </p:sp>
      </p:grpSp>
      <p:grpSp>
        <p:nvGrpSpPr>
          <p:cNvPr name="Group 345" id="345"/>
          <p:cNvGrpSpPr/>
          <p:nvPr/>
        </p:nvGrpSpPr>
        <p:grpSpPr>
          <a:xfrm rot="0">
            <a:off x="10291000" y="7979854"/>
            <a:ext cx="2399157" cy="1583055"/>
            <a:chOff x="0" y="0"/>
            <a:chExt cx="3198876" cy="2110740"/>
          </a:xfrm>
        </p:grpSpPr>
        <p:sp>
          <p:nvSpPr>
            <p:cNvPr name="Freeform 346" id="346"/>
            <p:cNvSpPr/>
            <p:nvPr/>
          </p:nvSpPr>
          <p:spPr>
            <a:xfrm flipH="false" flipV="false" rot="0">
              <a:off x="3810" y="3810"/>
              <a:ext cx="3191256" cy="2103120"/>
            </a:xfrm>
            <a:custGeom>
              <a:avLst/>
              <a:gdLst/>
              <a:ahLst/>
              <a:cxnLst/>
              <a:rect r="r" b="b" t="t" l="l"/>
              <a:pathLst>
                <a:path h="2103120" w="3191256">
                  <a:moveTo>
                    <a:pt x="0" y="109728"/>
                  </a:moveTo>
                  <a:cubicBezTo>
                    <a:pt x="0" y="49149"/>
                    <a:pt x="49149" y="0"/>
                    <a:pt x="109855" y="0"/>
                  </a:cubicBezTo>
                  <a:lnTo>
                    <a:pt x="3081401" y="0"/>
                  </a:lnTo>
                  <a:cubicBezTo>
                    <a:pt x="3142107" y="0"/>
                    <a:pt x="3191256" y="49149"/>
                    <a:pt x="3191256" y="109728"/>
                  </a:cubicBezTo>
                  <a:lnTo>
                    <a:pt x="3191256" y="1993392"/>
                  </a:lnTo>
                  <a:cubicBezTo>
                    <a:pt x="3191256" y="2053971"/>
                    <a:pt x="3142107" y="2103120"/>
                    <a:pt x="3081401" y="2103120"/>
                  </a:cubicBezTo>
                  <a:lnTo>
                    <a:pt x="109855" y="2103120"/>
                  </a:lnTo>
                  <a:cubicBezTo>
                    <a:pt x="49149" y="2103120"/>
                    <a:pt x="0" y="2053971"/>
                    <a:pt x="0" y="1993392"/>
                  </a:cubicBezTo>
                  <a:close/>
                </a:path>
              </a:pathLst>
            </a:custGeom>
            <a:solidFill>
              <a:srgbClr val="F7F9FB"/>
            </a:solidFill>
          </p:spPr>
        </p:sp>
        <p:sp>
          <p:nvSpPr>
            <p:cNvPr name="Freeform 347" id="347"/>
            <p:cNvSpPr/>
            <p:nvPr/>
          </p:nvSpPr>
          <p:spPr>
            <a:xfrm flipH="false" flipV="false" rot="0">
              <a:off x="0" y="0"/>
              <a:ext cx="3198876" cy="2110740"/>
            </a:xfrm>
            <a:custGeom>
              <a:avLst/>
              <a:gdLst/>
              <a:ahLst/>
              <a:cxnLst/>
              <a:rect r="r" b="b" t="t" l="l"/>
              <a:pathLst>
                <a:path h="2110740" w="3198876">
                  <a:moveTo>
                    <a:pt x="0" y="113538"/>
                  </a:moveTo>
                  <a:cubicBezTo>
                    <a:pt x="0" y="50800"/>
                    <a:pt x="50927" y="0"/>
                    <a:pt x="113665" y="0"/>
                  </a:cubicBezTo>
                  <a:lnTo>
                    <a:pt x="3085211" y="0"/>
                  </a:lnTo>
                  <a:lnTo>
                    <a:pt x="3085211" y="3810"/>
                  </a:lnTo>
                  <a:lnTo>
                    <a:pt x="3085211" y="0"/>
                  </a:lnTo>
                  <a:cubicBezTo>
                    <a:pt x="3147949" y="0"/>
                    <a:pt x="3198876" y="50800"/>
                    <a:pt x="3198876" y="113538"/>
                  </a:cubicBezTo>
                  <a:lnTo>
                    <a:pt x="3195066" y="113538"/>
                  </a:lnTo>
                  <a:lnTo>
                    <a:pt x="3198876" y="113538"/>
                  </a:lnTo>
                  <a:lnTo>
                    <a:pt x="3198876" y="1997202"/>
                  </a:lnTo>
                  <a:lnTo>
                    <a:pt x="3195066" y="1997202"/>
                  </a:lnTo>
                  <a:lnTo>
                    <a:pt x="3198876" y="1997202"/>
                  </a:lnTo>
                  <a:cubicBezTo>
                    <a:pt x="3198876" y="2059940"/>
                    <a:pt x="3147949" y="2110740"/>
                    <a:pt x="3085211" y="2110740"/>
                  </a:cubicBezTo>
                  <a:lnTo>
                    <a:pt x="3085211" y="2106930"/>
                  </a:lnTo>
                  <a:lnTo>
                    <a:pt x="3085211" y="2110740"/>
                  </a:lnTo>
                  <a:lnTo>
                    <a:pt x="113665" y="2110740"/>
                  </a:lnTo>
                  <a:lnTo>
                    <a:pt x="113665" y="2106930"/>
                  </a:lnTo>
                  <a:lnTo>
                    <a:pt x="113665" y="2110740"/>
                  </a:lnTo>
                  <a:cubicBezTo>
                    <a:pt x="50927" y="2110740"/>
                    <a:pt x="0" y="2059940"/>
                    <a:pt x="0" y="1997202"/>
                  </a:cubicBezTo>
                  <a:lnTo>
                    <a:pt x="0" y="113538"/>
                  </a:lnTo>
                  <a:lnTo>
                    <a:pt x="3810" y="113538"/>
                  </a:lnTo>
                  <a:lnTo>
                    <a:pt x="0" y="113538"/>
                  </a:lnTo>
                  <a:moveTo>
                    <a:pt x="7620" y="113538"/>
                  </a:moveTo>
                  <a:lnTo>
                    <a:pt x="7620" y="1997202"/>
                  </a:lnTo>
                  <a:lnTo>
                    <a:pt x="3810" y="1997202"/>
                  </a:lnTo>
                  <a:lnTo>
                    <a:pt x="7620" y="1997202"/>
                  </a:lnTo>
                  <a:cubicBezTo>
                    <a:pt x="7620" y="2055749"/>
                    <a:pt x="55118" y="2103120"/>
                    <a:pt x="113665" y="2103120"/>
                  </a:cubicBezTo>
                  <a:lnTo>
                    <a:pt x="3085211" y="2103120"/>
                  </a:lnTo>
                  <a:cubicBezTo>
                    <a:pt x="3143758" y="2103120"/>
                    <a:pt x="3191256" y="2055749"/>
                    <a:pt x="3191256" y="1997202"/>
                  </a:cubicBezTo>
                  <a:lnTo>
                    <a:pt x="3191256" y="113538"/>
                  </a:lnTo>
                  <a:cubicBezTo>
                    <a:pt x="3191256" y="54991"/>
                    <a:pt x="3143758" y="7620"/>
                    <a:pt x="3085211" y="7620"/>
                  </a:cubicBezTo>
                  <a:lnTo>
                    <a:pt x="113665" y="7620"/>
                  </a:lnTo>
                  <a:lnTo>
                    <a:pt x="113665" y="3810"/>
                  </a:lnTo>
                  <a:lnTo>
                    <a:pt x="113665" y="7620"/>
                  </a:lnTo>
                  <a:cubicBezTo>
                    <a:pt x="55118" y="7620"/>
                    <a:pt x="7620" y="54991"/>
                    <a:pt x="7620" y="113538"/>
                  </a:cubicBezTo>
                  <a:close/>
                </a:path>
              </a:pathLst>
            </a:custGeom>
            <a:solidFill>
              <a:srgbClr val="C8D8E4"/>
            </a:solidFill>
          </p:spPr>
        </p:sp>
      </p:grpSp>
      <p:grpSp>
        <p:nvGrpSpPr>
          <p:cNvPr name="Group 348" id="348"/>
          <p:cNvGrpSpPr/>
          <p:nvPr/>
        </p:nvGrpSpPr>
        <p:grpSpPr>
          <a:xfrm rot="0">
            <a:off x="10403586" y="8051292"/>
            <a:ext cx="2173986" cy="301752"/>
            <a:chOff x="0" y="0"/>
            <a:chExt cx="2898648" cy="402336"/>
          </a:xfrm>
        </p:grpSpPr>
        <p:sp>
          <p:nvSpPr>
            <p:cNvPr name="Freeform 349" id="349"/>
            <p:cNvSpPr/>
            <p:nvPr/>
          </p:nvSpPr>
          <p:spPr>
            <a:xfrm flipH="false" flipV="false" rot="0">
              <a:off x="0" y="0"/>
              <a:ext cx="2898648" cy="402336"/>
            </a:xfrm>
            <a:custGeom>
              <a:avLst/>
              <a:gdLst/>
              <a:ahLst/>
              <a:cxnLst/>
              <a:rect r="r" b="b" t="t" l="l"/>
              <a:pathLst>
                <a:path h="402336" w="2898648">
                  <a:moveTo>
                    <a:pt x="0" y="0"/>
                  </a:moveTo>
                  <a:lnTo>
                    <a:pt x="2898648" y="0"/>
                  </a:lnTo>
                  <a:lnTo>
                    <a:pt x="2898648" y="402336"/>
                  </a:lnTo>
                  <a:lnTo>
                    <a:pt x="0" y="402336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90380" r="0" b="-90380"/>
              </a:stretch>
            </a:blipFill>
          </p:spPr>
        </p:sp>
        <p:sp>
          <p:nvSpPr>
            <p:cNvPr name="TextBox 350" id="350"/>
            <p:cNvSpPr txBox="true"/>
            <p:nvPr/>
          </p:nvSpPr>
          <p:spPr>
            <a:xfrm>
              <a:off x="0" y="-28575"/>
              <a:ext cx="2898648" cy="430911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1350"/>
                </a:lnSpc>
              </a:pPr>
              <a:r>
                <a:rPr lang="en-US" sz="1125" b="true">
                  <a:solidFill>
                    <a:srgbClr val="D4884A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✓  </a:t>
              </a:r>
              <a:r>
                <a:rPr lang="en-US" sz="1125" b="true">
                  <a:solidFill>
                    <a:srgbClr val="1A3A4A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Was lief gut?</a:t>
              </a:r>
            </a:p>
          </p:txBody>
        </p:sp>
      </p:grpSp>
      <p:grpSp>
        <p:nvGrpSpPr>
          <p:cNvPr name="Group 351" id="351"/>
          <p:cNvGrpSpPr/>
          <p:nvPr/>
        </p:nvGrpSpPr>
        <p:grpSpPr>
          <a:xfrm rot="0">
            <a:off x="10401681" y="8460867"/>
            <a:ext cx="2177796" cy="3810"/>
            <a:chOff x="0" y="0"/>
            <a:chExt cx="2903728" cy="5080"/>
          </a:xfrm>
        </p:grpSpPr>
        <p:sp>
          <p:nvSpPr>
            <p:cNvPr name="Freeform 352" id="352"/>
            <p:cNvSpPr/>
            <p:nvPr/>
          </p:nvSpPr>
          <p:spPr>
            <a:xfrm flipH="false" flipV="false" rot="0">
              <a:off x="2540" y="0"/>
              <a:ext cx="2898648" cy="5080"/>
            </a:xfrm>
            <a:custGeom>
              <a:avLst/>
              <a:gdLst/>
              <a:ahLst/>
              <a:cxnLst/>
              <a:rect r="r" b="b" t="t" l="l"/>
              <a:pathLst>
                <a:path h="5080" w="2898648">
                  <a:moveTo>
                    <a:pt x="25400" y="0"/>
                  </a:moveTo>
                  <a:lnTo>
                    <a:pt x="38100" y="0"/>
                  </a:lnTo>
                  <a:lnTo>
                    <a:pt x="38100" y="5080"/>
                  </a:lnTo>
                  <a:lnTo>
                    <a:pt x="25400" y="5080"/>
                  </a:lnTo>
                  <a:close/>
                  <a:moveTo>
                    <a:pt x="50800" y="5080"/>
                  </a:moveTo>
                  <a:lnTo>
                    <a:pt x="63500" y="5080"/>
                  </a:lnTo>
                  <a:lnTo>
                    <a:pt x="50800" y="5080"/>
                  </a:lnTo>
                  <a:close/>
                  <a:moveTo>
                    <a:pt x="76200" y="5080"/>
                  </a:moveTo>
                  <a:lnTo>
                    <a:pt x="88900" y="5080"/>
                  </a:lnTo>
                  <a:lnTo>
                    <a:pt x="76200" y="5080"/>
                  </a:lnTo>
                  <a:close/>
                  <a:moveTo>
                    <a:pt x="101600" y="5080"/>
                  </a:moveTo>
                  <a:lnTo>
                    <a:pt x="114300" y="5080"/>
                  </a:lnTo>
                  <a:lnTo>
                    <a:pt x="101600" y="5080"/>
                  </a:lnTo>
                  <a:close/>
                  <a:moveTo>
                    <a:pt x="127000" y="5080"/>
                  </a:moveTo>
                  <a:lnTo>
                    <a:pt x="139700" y="5080"/>
                  </a:lnTo>
                  <a:lnTo>
                    <a:pt x="127000" y="5080"/>
                  </a:lnTo>
                  <a:close/>
                  <a:moveTo>
                    <a:pt x="152400" y="5080"/>
                  </a:moveTo>
                  <a:lnTo>
                    <a:pt x="165100" y="5080"/>
                  </a:lnTo>
                  <a:lnTo>
                    <a:pt x="152400" y="5080"/>
                  </a:lnTo>
                  <a:close/>
                  <a:moveTo>
                    <a:pt x="177800" y="5080"/>
                  </a:moveTo>
                  <a:lnTo>
                    <a:pt x="190500" y="5080"/>
                  </a:lnTo>
                  <a:lnTo>
                    <a:pt x="177800" y="5080"/>
                  </a:lnTo>
                  <a:close/>
                  <a:moveTo>
                    <a:pt x="203200" y="5080"/>
                  </a:moveTo>
                  <a:lnTo>
                    <a:pt x="215900" y="5080"/>
                  </a:lnTo>
                  <a:lnTo>
                    <a:pt x="203200" y="5080"/>
                  </a:lnTo>
                  <a:close/>
                  <a:moveTo>
                    <a:pt x="228600" y="5080"/>
                  </a:moveTo>
                  <a:lnTo>
                    <a:pt x="241300" y="5080"/>
                  </a:lnTo>
                  <a:lnTo>
                    <a:pt x="228600" y="5080"/>
                  </a:lnTo>
                  <a:close/>
                  <a:moveTo>
                    <a:pt x="254000" y="5080"/>
                  </a:moveTo>
                  <a:lnTo>
                    <a:pt x="266700" y="5080"/>
                  </a:lnTo>
                  <a:lnTo>
                    <a:pt x="254000" y="5080"/>
                  </a:lnTo>
                  <a:close/>
                  <a:moveTo>
                    <a:pt x="279400" y="5080"/>
                  </a:moveTo>
                  <a:lnTo>
                    <a:pt x="292100" y="5080"/>
                  </a:lnTo>
                  <a:lnTo>
                    <a:pt x="279400" y="5080"/>
                  </a:lnTo>
                  <a:close/>
                  <a:moveTo>
                    <a:pt x="304800" y="5080"/>
                  </a:moveTo>
                  <a:lnTo>
                    <a:pt x="317500" y="5080"/>
                  </a:lnTo>
                  <a:lnTo>
                    <a:pt x="304800" y="5080"/>
                  </a:lnTo>
                  <a:close/>
                  <a:moveTo>
                    <a:pt x="330200" y="5080"/>
                  </a:moveTo>
                  <a:lnTo>
                    <a:pt x="342900" y="5080"/>
                  </a:lnTo>
                  <a:lnTo>
                    <a:pt x="330200" y="5080"/>
                  </a:lnTo>
                  <a:close/>
                  <a:moveTo>
                    <a:pt x="355600" y="5080"/>
                  </a:moveTo>
                  <a:lnTo>
                    <a:pt x="368300" y="5080"/>
                  </a:lnTo>
                  <a:lnTo>
                    <a:pt x="355600" y="5080"/>
                  </a:lnTo>
                  <a:close/>
                  <a:moveTo>
                    <a:pt x="381000" y="5080"/>
                  </a:moveTo>
                  <a:lnTo>
                    <a:pt x="393700" y="5080"/>
                  </a:lnTo>
                  <a:lnTo>
                    <a:pt x="381000" y="5080"/>
                  </a:lnTo>
                  <a:close/>
                  <a:moveTo>
                    <a:pt x="406400" y="5080"/>
                  </a:moveTo>
                  <a:lnTo>
                    <a:pt x="419100" y="5080"/>
                  </a:lnTo>
                  <a:lnTo>
                    <a:pt x="406400" y="5080"/>
                  </a:lnTo>
                  <a:close/>
                  <a:moveTo>
                    <a:pt x="431800" y="5080"/>
                  </a:moveTo>
                  <a:lnTo>
                    <a:pt x="444500" y="5080"/>
                  </a:lnTo>
                  <a:lnTo>
                    <a:pt x="431800" y="5080"/>
                  </a:lnTo>
                  <a:close/>
                  <a:moveTo>
                    <a:pt x="457200" y="5080"/>
                  </a:moveTo>
                  <a:lnTo>
                    <a:pt x="469900" y="5080"/>
                  </a:lnTo>
                  <a:lnTo>
                    <a:pt x="457200" y="5080"/>
                  </a:lnTo>
                  <a:close/>
                  <a:moveTo>
                    <a:pt x="482600" y="5080"/>
                  </a:moveTo>
                  <a:lnTo>
                    <a:pt x="495300" y="5080"/>
                  </a:lnTo>
                  <a:lnTo>
                    <a:pt x="482600" y="5080"/>
                  </a:lnTo>
                  <a:close/>
                  <a:moveTo>
                    <a:pt x="508000" y="5080"/>
                  </a:moveTo>
                  <a:lnTo>
                    <a:pt x="520700" y="5080"/>
                  </a:lnTo>
                  <a:lnTo>
                    <a:pt x="508000" y="5080"/>
                  </a:lnTo>
                  <a:close/>
                  <a:moveTo>
                    <a:pt x="533400" y="5080"/>
                  </a:moveTo>
                  <a:lnTo>
                    <a:pt x="546100" y="5080"/>
                  </a:lnTo>
                  <a:lnTo>
                    <a:pt x="533400" y="5080"/>
                  </a:lnTo>
                  <a:close/>
                  <a:moveTo>
                    <a:pt x="558800" y="5080"/>
                  </a:moveTo>
                  <a:lnTo>
                    <a:pt x="571500" y="5080"/>
                  </a:lnTo>
                  <a:lnTo>
                    <a:pt x="558800" y="5080"/>
                  </a:lnTo>
                  <a:close/>
                  <a:moveTo>
                    <a:pt x="584200" y="5080"/>
                  </a:moveTo>
                  <a:lnTo>
                    <a:pt x="596900" y="5080"/>
                  </a:lnTo>
                  <a:lnTo>
                    <a:pt x="584200" y="5080"/>
                  </a:lnTo>
                  <a:close/>
                  <a:moveTo>
                    <a:pt x="609600" y="5080"/>
                  </a:moveTo>
                  <a:lnTo>
                    <a:pt x="622300" y="5080"/>
                  </a:lnTo>
                  <a:lnTo>
                    <a:pt x="609600" y="5080"/>
                  </a:lnTo>
                  <a:close/>
                  <a:moveTo>
                    <a:pt x="635000" y="5080"/>
                  </a:moveTo>
                  <a:lnTo>
                    <a:pt x="647700" y="5080"/>
                  </a:lnTo>
                  <a:lnTo>
                    <a:pt x="635000" y="5080"/>
                  </a:lnTo>
                  <a:close/>
                  <a:moveTo>
                    <a:pt x="660400" y="5080"/>
                  </a:moveTo>
                  <a:lnTo>
                    <a:pt x="673100" y="5080"/>
                  </a:lnTo>
                  <a:lnTo>
                    <a:pt x="660400" y="5080"/>
                  </a:lnTo>
                  <a:close/>
                  <a:moveTo>
                    <a:pt x="685800" y="5080"/>
                  </a:moveTo>
                  <a:lnTo>
                    <a:pt x="698500" y="5080"/>
                  </a:lnTo>
                  <a:lnTo>
                    <a:pt x="685800" y="5080"/>
                  </a:lnTo>
                  <a:close/>
                  <a:moveTo>
                    <a:pt x="711200" y="5080"/>
                  </a:moveTo>
                  <a:lnTo>
                    <a:pt x="723900" y="5080"/>
                  </a:lnTo>
                  <a:lnTo>
                    <a:pt x="711200" y="5080"/>
                  </a:lnTo>
                  <a:close/>
                  <a:moveTo>
                    <a:pt x="736600" y="5080"/>
                  </a:moveTo>
                  <a:lnTo>
                    <a:pt x="749300" y="5080"/>
                  </a:lnTo>
                  <a:lnTo>
                    <a:pt x="736600" y="5080"/>
                  </a:lnTo>
                  <a:close/>
                  <a:moveTo>
                    <a:pt x="762000" y="5080"/>
                  </a:moveTo>
                  <a:lnTo>
                    <a:pt x="774700" y="5080"/>
                  </a:lnTo>
                  <a:lnTo>
                    <a:pt x="762000" y="5080"/>
                  </a:lnTo>
                  <a:close/>
                  <a:moveTo>
                    <a:pt x="787400" y="5080"/>
                  </a:moveTo>
                  <a:lnTo>
                    <a:pt x="800100" y="5080"/>
                  </a:lnTo>
                  <a:lnTo>
                    <a:pt x="787400" y="5080"/>
                  </a:lnTo>
                  <a:close/>
                  <a:moveTo>
                    <a:pt x="812800" y="5080"/>
                  </a:moveTo>
                  <a:lnTo>
                    <a:pt x="825500" y="5080"/>
                  </a:lnTo>
                  <a:lnTo>
                    <a:pt x="812800" y="5080"/>
                  </a:lnTo>
                  <a:close/>
                  <a:moveTo>
                    <a:pt x="838200" y="5080"/>
                  </a:moveTo>
                  <a:lnTo>
                    <a:pt x="850900" y="5080"/>
                  </a:lnTo>
                  <a:lnTo>
                    <a:pt x="838200" y="5080"/>
                  </a:lnTo>
                  <a:close/>
                  <a:moveTo>
                    <a:pt x="863600" y="5080"/>
                  </a:moveTo>
                  <a:lnTo>
                    <a:pt x="876300" y="5080"/>
                  </a:lnTo>
                  <a:lnTo>
                    <a:pt x="863600" y="5080"/>
                  </a:lnTo>
                  <a:close/>
                  <a:moveTo>
                    <a:pt x="889000" y="5080"/>
                  </a:moveTo>
                  <a:lnTo>
                    <a:pt x="901700" y="5080"/>
                  </a:lnTo>
                  <a:lnTo>
                    <a:pt x="889000" y="5080"/>
                  </a:lnTo>
                  <a:close/>
                  <a:moveTo>
                    <a:pt x="914400" y="5080"/>
                  </a:moveTo>
                  <a:lnTo>
                    <a:pt x="927100" y="5080"/>
                  </a:lnTo>
                  <a:lnTo>
                    <a:pt x="914400" y="5080"/>
                  </a:lnTo>
                  <a:close/>
                  <a:moveTo>
                    <a:pt x="939800" y="5080"/>
                  </a:moveTo>
                  <a:lnTo>
                    <a:pt x="952500" y="5080"/>
                  </a:lnTo>
                  <a:lnTo>
                    <a:pt x="939800" y="5080"/>
                  </a:lnTo>
                  <a:close/>
                  <a:moveTo>
                    <a:pt x="965200" y="5080"/>
                  </a:moveTo>
                  <a:lnTo>
                    <a:pt x="977900" y="5080"/>
                  </a:lnTo>
                  <a:lnTo>
                    <a:pt x="965200" y="5080"/>
                  </a:lnTo>
                  <a:close/>
                  <a:moveTo>
                    <a:pt x="990600" y="5080"/>
                  </a:moveTo>
                  <a:lnTo>
                    <a:pt x="1003300" y="5080"/>
                  </a:lnTo>
                  <a:lnTo>
                    <a:pt x="990600" y="5080"/>
                  </a:lnTo>
                  <a:close/>
                  <a:moveTo>
                    <a:pt x="1016000" y="5080"/>
                  </a:moveTo>
                  <a:lnTo>
                    <a:pt x="1028700" y="5080"/>
                  </a:lnTo>
                  <a:lnTo>
                    <a:pt x="1016000" y="5080"/>
                  </a:lnTo>
                  <a:close/>
                  <a:moveTo>
                    <a:pt x="1041400" y="5080"/>
                  </a:moveTo>
                  <a:lnTo>
                    <a:pt x="1054100" y="5080"/>
                  </a:lnTo>
                  <a:lnTo>
                    <a:pt x="1041400" y="5080"/>
                  </a:lnTo>
                  <a:close/>
                  <a:moveTo>
                    <a:pt x="1066800" y="5080"/>
                  </a:moveTo>
                  <a:lnTo>
                    <a:pt x="1079500" y="5080"/>
                  </a:lnTo>
                  <a:lnTo>
                    <a:pt x="1066800" y="5080"/>
                  </a:lnTo>
                  <a:close/>
                  <a:moveTo>
                    <a:pt x="1092200" y="5080"/>
                  </a:moveTo>
                  <a:lnTo>
                    <a:pt x="1104900" y="5080"/>
                  </a:lnTo>
                  <a:lnTo>
                    <a:pt x="1092200" y="5080"/>
                  </a:lnTo>
                  <a:close/>
                  <a:moveTo>
                    <a:pt x="1117600" y="5080"/>
                  </a:moveTo>
                  <a:lnTo>
                    <a:pt x="1130300" y="5080"/>
                  </a:lnTo>
                  <a:lnTo>
                    <a:pt x="1117600" y="5080"/>
                  </a:lnTo>
                  <a:close/>
                  <a:moveTo>
                    <a:pt x="1143000" y="5080"/>
                  </a:moveTo>
                  <a:lnTo>
                    <a:pt x="1155700" y="5080"/>
                  </a:lnTo>
                  <a:lnTo>
                    <a:pt x="1143000" y="5080"/>
                  </a:lnTo>
                  <a:close/>
                  <a:moveTo>
                    <a:pt x="1168400" y="5080"/>
                  </a:moveTo>
                  <a:lnTo>
                    <a:pt x="1181100" y="5080"/>
                  </a:lnTo>
                  <a:lnTo>
                    <a:pt x="1168400" y="5080"/>
                  </a:lnTo>
                  <a:close/>
                  <a:moveTo>
                    <a:pt x="1193800" y="5080"/>
                  </a:moveTo>
                  <a:lnTo>
                    <a:pt x="1206500" y="5080"/>
                  </a:lnTo>
                  <a:lnTo>
                    <a:pt x="1193800" y="5080"/>
                  </a:lnTo>
                  <a:close/>
                  <a:moveTo>
                    <a:pt x="1219200" y="5080"/>
                  </a:moveTo>
                  <a:lnTo>
                    <a:pt x="1231900" y="5080"/>
                  </a:lnTo>
                  <a:lnTo>
                    <a:pt x="1219200" y="5080"/>
                  </a:lnTo>
                  <a:close/>
                  <a:moveTo>
                    <a:pt x="1244600" y="5080"/>
                  </a:moveTo>
                  <a:lnTo>
                    <a:pt x="1257300" y="5080"/>
                  </a:lnTo>
                  <a:lnTo>
                    <a:pt x="1244600" y="5080"/>
                  </a:lnTo>
                  <a:close/>
                  <a:moveTo>
                    <a:pt x="1270000" y="5080"/>
                  </a:moveTo>
                  <a:lnTo>
                    <a:pt x="1282700" y="5080"/>
                  </a:lnTo>
                  <a:lnTo>
                    <a:pt x="1270000" y="5080"/>
                  </a:lnTo>
                  <a:close/>
                  <a:moveTo>
                    <a:pt x="1295400" y="5080"/>
                  </a:moveTo>
                  <a:lnTo>
                    <a:pt x="1308100" y="5080"/>
                  </a:lnTo>
                  <a:lnTo>
                    <a:pt x="1295400" y="5080"/>
                  </a:lnTo>
                  <a:close/>
                  <a:moveTo>
                    <a:pt x="1320800" y="5080"/>
                  </a:moveTo>
                  <a:lnTo>
                    <a:pt x="1333500" y="5080"/>
                  </a:lnTo>
                  <a:lnTo>
                    <a:pt x="1320800" y="5080"/>
                  </a:lnTo>
                  <a:close/>
                  <a:moveTo>
                    <a:pt x="1346200" y="5080"/>
                  </a:moveTo>
                  <a:lnTo>
                    <a:pt x="1358900" y="5080"/>
                  </a:lnTo>
                  <a:lnTo>
                    <a:pt x="1346200" y="5080"/>
                  </a:lnTo>
                  <a:close/>
                  <a:moveTo>
                    <a:pt x="1371600" y="5080"/>
                  </a:moveTo>
                  <a:lnTo>
                    <a:pt x="1384300" y="5080"/>
                  </a:lnTo>
                  <a:lnTo>
                    <a:pt x="1371600" y="5080"/>
                  </a:lnTo>
                  <a:close/>
                  <a:moveTo>
                    <a:pt x="1397000" y="5080"/>
                  </a:moveTo>
                  <a:lnTo>
                    <a:pt x="1409700" y="5080"/>
                  </a:lnTo>
                  <a:lnTo>
                    <a:pt x="1397000" y="5080"/>
                  </a:lnTo>
                  <a:close/>
                  <a:moveTo>
                    <a:pt x="1422400" y="5080"/>
                  </a:moveTo>
                  <a:lnTo>
                    <a:pt x="1435100" y="5080"/>
                  </a:lnTo>
                  <a:lnTo>
                    <a:pt x="1422400" y="5080"/>
                  </a:lnTo>
                  <a:close/>
                  <a:moveTo>
                    <a:pt x="1447800" y="5080"/>
                  </a:moveTo>
                  <a:lnTo>
                    <a:pt x="1460500" y="5080"/>
                  </a:lnTo>
                  <a:lnTo>
                    <a:pt x="1447800" y="5080"/>
                  </a:lnTo>
                  <a:close/>
                  <a:moveTo>
                    <a:pt x="1473200" y="5080"/>
                  </a:moveTo>
                  <a:lnTo>
                    <a:pt x="1485900" y="5080"/>
                  </a:lnTo>
                  <a:lnTo>
                    <a:pt x="1473200" y="5080"/>
                  </a:lnTo>
                  <a:close/>
                  <a:moveTo>
                    <a:pt x="1498600" y="5080"/>
                  </a:moveTo>
                  <a:lnTo>
                    <a:pt x="1511300" y="5080"/>
                  </a:lnTo>
                  <a:lnTo>
                    <a:pt x="1498600" y="5080"/>
                  </a:lnTo>
                  <a:close/>
                  <a:moveTo>
                    <a:pt x="1524000" y="5080"/>
                  </a:moveTo>
                  <a:lnTo>
                    <a:pt x="1536700" y="5080"/>
                  </a:lnTo>
                  <a:lnTo>
                    <a:pt x="1524000" y="5080"/>
                  </a:lnTo>
                  <a:close/>
                  <a:moveTo>
                    <a:pt x="1549400" y="5080"/>
                  </a:moveTo>
                  <a:lnTo>
                    <a:pt x="1562100" y="5080"/>
                  </a:lnTo>
                  <a:lnTo>
                    <a:pt x="1549400" y="5080"/>
                  </a:lnTo>
                  <a:close/>
                  <a:moveTo>
                    <a:pt x="1574800" y="5080"/>
                  </a:moveTo>
                  <a:lnTo>
                    <a:pt x="1587500" y="5080"/>
                  </a:lnTo>
                  <a:lnTo>
                    <a:pt x="1574800" y="5080"/>
                  </a:lnTo>
                  <a:close/>
                  <a:moveTo>
                    <a:pt x="1600200" y="5080"/>
                  </a:moveTo>
                  <a:lnTo>
                    <a:pt x="1612900" y="5080"/>
                  </a:lnTo>
                  <a:lnTo>
                    <a:pt x="1600200" y="5080"/>
                  </a:lnTo>
                  <a:close/>
                  <a:moveTo>
                    <a:pt x="1625600" y="5080"/>
                  </a:moveTo>
                  <a:lnTo>
                    <a:pt x="1638300" y="5080"/>
                  </a:lnTo>
                  <a:lnTo>
                    <a:pt x="1625600" y="5080"/>
                  </a:lnTo>
                  <a:close/>
                  <a:moveTo>
                    <a:pt x="1651000" y="5080"/>
                  </a:moveTo>
                  <a:lnTo>
                    <a:pt x="1663700" y="5080"/>
                  </a:lnTo>
                  <a:lnTo>
                    <a:pt x="1651000" y="5080"/>
                  </a:lnTo>
                  <a:close/>
                  <a:moveTo>
                    <a:pt x="1676400" y="5080"/>
                  </a:moveTo>
                  <a:lnTo>
                    <a:pt x="1689100" y="5080"/>
                  </a:lnTo>
                  <a:lnTo>
                    <a:pt x="1676400" y="5080"/>
                  </a:lnTo>
                  <a:close/>
                  <a:moveTo>
                    <a:pt x="1701800" y="5080"/>
                  </a:moveTo>
                  <a:lnTo>
                    <a:pt x="1714500" y="5080"/>
                  </a:lnTo>
                  <a:lnTo>
                    <a:pt x="1701800" y="5080"/>
                  </a:lnTo>
                  <a:close/>
                  <a:moveTo>
                    <a:pt x="1727200" y="5080"/>
                  </a:moveTo>
                  <a:lnTo>
                    <a:pt x="1739900" y="5080"/>
                  </a:lnTo>
                  <a:lnTo>
                    <a:pt x="1727200" y="5080"/>
                  </a:lnTo>
                  <a:close/>
                  <a:moveTo>
                    <a:pt x="1752600" y="5080"/>
                  </a:moveTo>
                  <a:lnTo>
                    <a:pt x="1765300" y="5080"/>
                  </a:lnTo>
                  <a:lnTo>
                    <a:pt x="1752600" y="5080"/>
                  </a:lnTo>
                  <a:close/>
                  <a:moveTo>
                    <a:pt x="1778000" y="5080"/>
                  </a:moveTo>
                  <a:lnTo>
                    <a:pt x="1790700" y="5080"/>
                  </a:lnTo>
                  <a:lnTo>
                    <a:pt x="1778000" y="5080"/>
                  </a:lnTo>
                  <a:close/>
                  <a:moveTo>
                    <a:pt x="1803400" y="5080"/>
                  </a:moveTo>
                  <a:lnTo>
                    <a:pt x="1816100" y="5080"/>
                  </a:lnTo>
                  <a:lnTo>
                    <a:pt x="1803400" y="5080"/>
                  </a:lnTo>
                  <a:close/>
                  <a:moveTo>
                    <a:pt x="1828800" y="5080"/>
                  </a:moveTo>
                  <a:lnTo>
                    <a:pt x="1841500" y="5080"/>
                  </a:lnTo>
                  <a:lnTo>
                    <a:pt x="1828800" y="5080"/>
                  </a:lnTo>
                  <a:close/>
                  <a:moveTo>
                    <a:pt x="1854200" y="5080"/>
                  </a:moveTo>
                  <a:lnTo>
                    <a:pt x="1866900" y="5080"/>
                  </a:lnTo>
                  <a:lnTo>
                    <a:pt x="1854200" y="5080"/>
                  </a:lnTo>
                  <a:close/>
                  <a:moveTo>
                    <a:pt x="1879600" y="5080"/>
                  </a:moveTo>
                  <a:lnTo>
                    <a:pt x="1892300" y="5080"/>
                  </a:lnTo>
                  <a:lnTo>
                    <a:pt x="1879600" y="5080"/>
                  </a:lnTo>
                  <a:close/>
                  <a:moveTo>
                    <a:pt x="1905000" y="5080"/>
                  </a:moveTo>
                  <a:lnTo>
                    <a:pt x="1917700" y="5080"/>
                  </a:lnTo>
                  <a:lnTo>
                    <a:pt x="1905000" y="5080"/>
                  </a:lnTo>
                  <a:close/>
                  <a:moveTo>
                    <a:pt x="1930400" y="5080"/>
                  </a:moveTo>
                  <a:lnTo>
                    <a:pt x="1943100" y="5080"/>
                  </a:lnTo>
                  <a:lnTo>
                    <a:pt x="1930400" y="5080"/>
                  </a:lnTo>
                  <a:close/>
                  <a:moveTo>
                    <a:pt x="1955800" y="5080"/>
                  </a:moveTo>
                  <a:lnTo>
                    <a:pt x="1968500" y="5080"/>
                  </a:lnTo>
                  <a:lnTo>
                    <a:pt x="1955800" y="5080"/>
                  </a:lnTo>
                  <a:close/>
                  <a:moveTo>
                    <a:pt x="1981200" y="5080"/>
                  </a:moveTo>
                  <a:lnTo>
                    <a:pt x="1993900" y="5080"/>
                  </a:lnTo>
                  <a:lnTo>
                    <a:pt x="1981200" y="5080"/>
                  </a:lnTo>
                  <a:close/>
                  <a:moveTo>
                    <a:pt x="2006600" y="5080"/>
                  </a:moveTo>
                  <a:lnTo>
                    <a:pt x="2019300" y="5080"/>
                  </a:lnTo>
                  <a:lnTo>
                    <a:pt x="2006600" y="5080"/>
                  </a:lnTo>
                  <a:close/>
                  <a:moveTo>
                    <a:pt x="2032000" y="5080"/>
                  </a:moveTo>
                  <a:lnTo>
                    <a:pt x="2044700" y="5080"/>
                  </a:lnTo>
                  <a:lnTo>
                    <a:pt x="2032000" y="5080"/>
                  </a:lnTo>
                  <a:close/>
                  <a:moveTo>
                    <a:pt x="2057400" y="5080"/>
                  </a:moveTo>
                  <a:lnTo>
                    <a:pt x="2070100" y="5080"/>
                  </a:lnTo>
                  <a:lnTo>
                    <a:pt x="2057400" y="5080"/>
                  </a:lnTo>
                  <a:close/>
                  <a:moveTo>
                    <a:pt x="2082800" y="5080"/>
                  </a:moveTo>
                  <a:lnTo>
                    <a:pt x="2095500" y="5080"/>
                  </a:lnTo>
                  <a:lnTo>
                    <a:pt x="2082800" y="5080"/>
                  </a:lnTo>
                  <a:close/>
                  <a:moveTo>
                    <a:pt x="2108200" y="5080"/>
                  </a:moveTo>
                  <a:lnTo>
                    <a:pt x="2120900" y="5080"/>
                  </a:lnTo>
                  <a:lnTo>
                    <a:pt x="2108200" y="5080"/>
                  </a:lnTo>
                  <a:close/>
                  <a:moveTo>
                    <a:pt x="2133600" y="5080"/>
                  </a:moveTo>
                  <a:lnTo>
                    <a:pt x="2146300" y="5080"/>
                  </a:lnTo>
                  <a:lnTo>
                    <a:pt x="2133600" y="5080"/>
                  </a:lnTo>
                  <a:close/>
                  <a:moveTo>
                    <a:pt x="2159000" y="5080"/>
                  </a:moveTo>
                  <a:lnTo>
                    <a:pt x="2171700" y="5080"/>
                  </a:lnTo>
                  <a:lnTo>
                    <a:pt x="2159000" y="5080"/>
                  </a:lnTo>
                  <a:close/>
                  <a:moveTo>
                    <a:pt x="2184400" y="5080"/>
                  </a:moveTo>
                  <a:lnTo>
                    <a:pt x="2197100" y="5080"/>
                  </a:lnTo>
                  <a:lnTo>
                    <a:pt x="2184400" y="5080"/>
                  </a:lnTo>
                  <a:close/>
                  <a:moveTo>
                    <a:pt x="2209800" y="5080"/>
                  </a:moveTo>
                  <a:lnTo>
                    <a:pt x="2222500" y="5080"/>
                  </a:lnTo>
                  <a:lnTo>
                    <a:pt x="2209800" y="5080"/>
                  </a:lnTo>
                  <a:close/>
                  <a:moveTo>
                    <a:pt x="2235200" y="5080"/>
                  </a:moveTo>
                  <a:lnTo>
                    <a:pt x="2247900" y="5080"/>
                  </a:lnTo>
                  <a:lnTo>
                    <a:pt x="2235200" y="5080"/>
                  </a:lnTo>
                  <a:close/>
                  <a:moveTo>
                    <a:pt x="2260600" y="5080"/>
                  </a:moveTo>
                  <a:lnTo>
                    <a:pt x="2273300" y="5080"/>
                  </a:lnTo>
                  <a:lnTo>
                    <a:pt x="2260600" y="5080"/>
                  </a:lnTo>
                  <a:close/>
                  <a:moveTo>
                    <a:pt x="2286000" y="5080"/>
                  </a:moveTo>
                  <a:lnTo>
                    <a:pt x="2298700" y="5080"/>
                  </a:lnTo>
                  <a:lnTo>
                    <a:pt x="2286000" y="5080"/>
                  </a:lnTo>
                  <a:close/>
                  <a:moveTo>
                    <a:pt x="2311400" y="5080"/>
                  </a:moveTo>
                  <a:lnTo>
                    <a:pt x="2324100" y="5080"/>
                  </a:lnTo>
                  <a:lnTo>
                    <a:pt x="2311400" y="5080"/>
                  </a:lnTo>
                  <a:close/>
                  <a:moveTo>
                    <a:pt x="2336800" y="5080"/>
                  </a:moveTo>
                  <a:lnTo>
                    <a:pt x="2349500" y="5080"/>
                  </a:lnTo>
                  <a:lnTo>
                    <a:pt x="2336800" y="5080"/>
                  </a:lnTo>
                  <a:close/>
                  <a:moveTo>
                    <a:pt x="2362200" y="5080"/>
                  </a:moveTo>
                  <a:lnTo>
                    <a:pt x="2374900" y="5080"/>
                  </a:lnTo>
                  <a:lnTo>
                    <a:pt x="2362200" y="5080"/>
                  </a:lnTo>
                  <a:close/>
                  <a:moveTo>
                    <a:pt x="2387600" y="5080"/>
                  </a:moveTo>
                  <a:lnTo>
                    <a:pt x="2400300" y="5080"/>
                  </a:lnTo>
                  <a:lnTo>
                    <a:pt x="2387600" y="5080"/>
                  </a:lnTo>
                  <a:close/>
                  <a:moveTo>
                    <a:pt x="2413000" y="5080"/>
                  </a:moveTo>
                  <a:lnTo>
                    <a:pt x="2425700" y="5080"/>
                  </a:lnTo>
                  <a:lnTo>
                    <a:pt x="2413000" y="5080"/>
                  </a:lnTo>
                  <a:close/>
                  <a:moveTo>
                    <a:pt x="2438400" y="5080"/>
                  </a:moveTo>
                  <a:lnTo>
                    <a:pt x="2451100" y="5080"/>
                  </a:lnTo>
                  <a:lnTo>
                    <a:pt x="2438400" y="5080"/>
                  </a:lnTo>
                  <a:close/>
                  <a:moveTo>
                    <a:pt x="2463800" y="5080"/>
                  </a:moveTo>
                  <a:lnTo>
                    <a:pt x="2476500" y="5080"/>
                  </a:lnTo>
                  <a:lnTo>
                    <a:pt x="2463800" y="5080"/>
                  </a:lnTo>
                  <a:close/>
                  <a:moveTo>
                    <a:pt x="2489200" y="5080"/>
                  </a:moveTo>
                  <a:lnTo>
                    <a:pt x="2501900" y="5080"/>
                  </a:lnTo>
                  <a:lnTo>
                    <a:pt x="2489200" y="5080"/>
                  </a:lnTo>
                  <a:close/>
                  <a:moveTo>
                    <a:pt x="2514600" y="5080"/>
                  </a:moveTo>
                  <a:lnTo>
                    <a:pt x="2527300" y="5080"/>
                  </a:lnTo>
                  <a:lnTo>
                    <a:pt x="2514600" y="5080"/>
                  </a:lnTo>
                  <a:close/>
                  <a:moveTo>
                    <a:pt x="2540000" y="5080"/>
                  </a:moveTo>
                  <a:lnTo>
                    <a:pt x="2552700" y="5080"/>
                  </a:lnTo>
                  <a:lnTo>
                    <a:pt x="2540000" y="5080"/>
                  </a:lnTo>
                  <a:close/>
                  <a:moveTo>
                    <a:pt x="2565400" y="5080"/>
                  </a:moveTo>
                  <a:lnTo>
                    <a:pt x="2578100" y="5080"/>
                  </a:lnTo>
                  <a:lnTo>
                    <a:pt x="2565400" y="5080"/>
                  </a:lnTo>
                  <a:close/>
                  <a:moveTo>
                    <a:pt x="2590800" y="5080"/>
                  </a:moveTo>
                  <a:lnTo>
                    <a:pt x="2603500" y="5080"/>
                  </a:lnTo>
                  <a:lnTo>
                    <a:pt x="2590800" y="5080"/>
                  </a:lnTo>
                  <a:close/>
                  <a:moveTo>
                    <a:pt x="2616200" y="5080"/>
                  </a:moveTo>
                  <a:lnTo>
                    <a:pt x="2628900" y="5080"/>
                  </a:lnTo>
                  <a:lnTo>
                    <a:pt x="2616200" y="5080"/>
                  </a:lnTo>
                  <a:close/>
                  <a:moveTo>
                    <a:pt x="2641600" y="5080"/>
                  </a:moveTo>
                  <a:lnTo>
                    <a:pt x="2654300" y="5080"/>
                  </a:lnTo>
                  <a:lnTo>
                    <a:pt x="2641600" y="5080"/>
                  </a:lnTo>
                  <a:close/>
                  <a:moveTo>
                    <a:pt x="2667000" y="5080"/>
                  </a:moveTo>
                  <a:lnTo>
                    <a:pt x="2679700" y="5080"/>
                  </a:lnTo>
                  <a:lnTo>
                    <a:pt x="2667000" y="5080"/>
                  </a:lnTo>
                  <a:close/>
                  <a:moveTo>
                    <a:pt x="2692400" y="5080"/>
                  </a:moveTo>
                  <a:lnTo>
                    <a:pt x="2705100" y="5080"/>
                  </a:lnTo>
                  <a:lnTo>
                    <a:pt x="2692400" y="5080"/>
                  </a:lnTo>
                  <a:close/>
                  <a:moveTo>
                    <a:pt x="2717800" y="5080"/>
                  </a:moveTo>
                  <a:lnTo>
                    <a:pt x="2730500" y="5080"/>
                  </a:lnTo>
                  <a:lnTo>
                    <a:pt x="2717800" y="5080"/>
                  </a:lnTo>
                  <a:close/>
                  <a:moveTo>
                    <a:pt x="2743200" y="5080"/>
                  </a:moveTo>
                  <a:lnTo>
                    <a:pt x="2755900" y="5080"/>
                  </a:lnTo>
                  <a:lnTo>
                    <a:pt x="2743200" y="5080"/>
                  </a:lnTo>
                  <a:close/>
                  <a:moveTo>
                    <a:pt x="2768600" y="5080"/>
                  </a:moveTo>
                  <a:lnTo>
                    <a:pt x="2781300" y="5080"/>
                  </a:lnTo>
                  <a:lnTo>
                    <a:pt x="2768600" y="5080"/>
                  </a:lnTo>
                  <a:close/>
                  <a:moveTo>
                    <a:pt x="2794000" y="5080"/>
                  </a:moveTo>
                  <a:lnTo>
                    <a:pt x="2806700" y="5080"/>
                  </a:lnTo>
                  <a:lnTo>
                    <a:pt x="2794000" y="5080"/>
                  </a:lnTo>
                  <a:close/>
                  <a:moveTo>
                    <a:pt x="2819400" y="5080"/>
                  </a:moveTo>
                  <a:lnTo>
                    <a:pt x="2832100" y="5080"/>
                  </a:lnTo>
                  <a:lnTo>
                    <a:pt x="2819400" y="5080"/>
                  </a:lnTo>
                  <a:close/>
                  <a:moveTo>
                    <a:pt x="2844800" y="5080"/>
                  </a:moveTo>
                  <a:lnTo>
                    <a:pt x="2857500" y="5080"/>
                  </a:lnTo>
                  <a:lnTo>
                    <a:pt x="2844800" y="5080"/>
                  </a:lnTo>
                  <a:close/>
                  <a:moveTo>
                    <a:pt x="2870200" y="5080"/>
                  </a:moveTo>
                  <a:lnTo>
                    <a:pt x="2882900" y="5080"/>
                  </a:lnTo>
                  <a:lnTo>
                    <a:pt x="2870200" y="5080"/>
                  </a:lnTo>
                  <a:close/>
                  <a:moveTo>
                    <a:pt x="2895600" y="5080"/>
                  </a:moveTo>
                  <a:lnTo>
                    <a:pt x="2898648" y="5080"/>
                  </a:lnTo>
                  <a:lnTo>
                    <a:pt x="2895600" y="5080"/>
                  </a:lnTo>
                  <a:close/>
                  <a:moveTo>
                    <a:pt x="0" y="0"/>
                  </a:moveTo>
                  <a:lnTo>
                    <a:pt x="12700" y="0"/>
                  </a:lnTo>
                  <a:lnTo>
                    <a:pt x="12700" y="5080"/>
                  </a:lnTo>
                  <a:lnTo>
                    <a:pt x="0" y="5080"/>
                  </a:lnTo>
                  <a:close/>
                </a:path>
              </a:pathLst>
            </a:custGeom>
            <a:solidFill>
              <a:srgbClr val="C8D8E4"/>
            </a:solidFill>
          </p:spPr>
        </p:sp>
      </p:grpSp>
      <p:grpSp>
        <p:nvGrpSpPr>
          <p:cNvPr name="Group 353" id="353"/>
          <p:cNvGrpSpPr/>
          <p:nvPr/>
        </p:nvGrpSpPr>
        <p:grpSpPr>
          <a:xfrm rot="0">
            <a:off x="10401681" y="8735187"/>
            <a:ext cx="2177796" cy="3810"/>
            <a:chOff x="0" y="0"/>
            <a:chExt cx="2903728" cy="5080"/>
          </a:xfrm>
        </p:grpSpPr>
        <p:sp>
          <p:nvSpPr>
            <p:cNvPr name="Freeform 354" id="354"/>
            <p:cNvSpPr/>
            <p:nvPr/>
          </p:nvSpPr>
          <p:spPr>
            <a:xfrm flipH="false" flipV="false" rot="0">
              <a:off x="2540" y="0"/>
              <a:ext cx="2898648" cy="5080"/>
            </a:xfrm>
            <a:custGeom>
              <a:avLst/>
              <a:gdLst/>
              <a:ahLst/>
              <a:cxnLst/>
              <a:rect r="r" b="b" t="t" l="l"/>
              <a:pathLst>
                <a:path h="5080" w="2898648">
                  <a:moveTo>
                    <a:pt x="25400" y="0"/>
                  </a:moveTo>
                  <a:lnTo>
                    <a:pt x="38100" y="0"/>
                  </a:lnTo>
                  <a:lnTo>
                    <a:pt x="38100" y="5080"/>
                  </a:lnTo>
                  <a:lnTo>
                    <a:pt x="25400" y="5080"/>
                  </a:lnTo>
                  <a:close/>
                  <a:moveTo>
                    <a:pt x="50800" y="5080"/>
                  </a:moveTo>
                  <a:lnTo>
                    <a:pt x="63500" y="5080"/>
                  </a:lnTo>
                  <a:lnTo>
                    <a:pt x="50800" y="5080"/>
                  </a:lnTo>
                  <a:close/>
                  <a:moveTo>
                    <a:pt x="76200" y="5080"/>
                  </a:moveTo>
                  <a:lnTo>
                    <a:pt x="88900" y="5080"/>
                  </a:lnTo>
                  <a:lnTo>
                    <a:pt x="76200" y="5080"/>
                  </a:lnTo>
                  <a:close/>
                  <a:moveTo>
                    <a:pt x="101600" y="5080"/>
                  </a:moveTo>
                  <a:lnTo>
                    <a:pt x="114300" y="5080"/>
                  </a:lnTo>
                  <a:lnTo>
                    <a:pt x="101600" y="5080"/>
                  </a:lnTo>
                  <a:close/>
                  <a:moveTo>
                    <a:pt x="127000" y="5080"/>
                  </a:moveTo>
                  <a:lnTo>
                    <a:pt x="139700" y="5080"/>
                  </a:lnTo>
                  <a:lnTo>
                    <a:pt x="127000" y="5080"/>
                  </a:lnTo>
                  <a:close/>
                  <a:moveTo>
                    <a:pt x="152400" y="5080"/>
                  </a:moveTo>
                  <a:lnTo>
                    <a:pt x="165100" y="5080"/>
                  </a:lnTo>
                  <a:lnTo>
                    <a:pt x="152400" y="5080"/>
                  </a:lnTo>
                  <a:close/>
                  <a:moveTo>
                    <a:pt x="177800" y="5080"/>
                  </a:moveTo>
                  <a:lnTo>
                    <a:pt x="190500" y="5080"/>
                  </a:lnTo>
                  <a:lnTo>
                    <a:pt x="177800" y="5080"/>
                  </a:lnTo>
                  <a:close/>
                  <a:moveTo>
                    <a:pt x="203200" y="5080"/>
                  </a:moveTo>
                  <a:lnTo>
                    <a:pt x="215900" y="5080"/>
                  </a:lnTo>
                  <a:lnTo>
                    <a:pt x="203200" y="5080"/>
                  </a:lnTo>
                  <a:close/>
                  <a:moveTo>
                    <a:pt x="228600" y="5080"/>
                  </a:moveTo>
                  <a:lnTo>
                    <a:pt x="241300" y="5080"/>
                  </a:lnTo>
                  <a:lnTo>
                    <a:pt x="228600" y="5080"/>
                  </a:lnTo>
                  <a:close/>
                  <a:moveTo>
                    <a:pt x="254000" y="5080"/>
                  </a:moveTo>
                  <a:lnTo>
                    <a:pt x="266700" y="5080"/>
                  </a:lnTo>
                  <a:lnTo>
                    <a:pt x="254000" y="5080"/>
                  </a:lnTo>
                  <a:close/>
                  <a:moveTo>
                    <a:pt x="279400" y="5080"/>
                  </a:moveTo>
                  <a:lnTo>
                    <a:pt x="292100" y="5080"/>
                  </a:lnTo>
                  <a:lnTo>
                    <a:pt x="279400" y="5080"/>
                  </a:lnTo>
                  <a:close/>
                  <a:moveTo>
                    <a:pt x="304800" y="5080"/>
                  </a:moveTo>
                  <a:lnTo>
                    <a:pt x="317500" y="5080"/>
                  </a:lnTo>
                  <a:lnTo>
                    <a:pt x="304800" y="5080"/>
                  </a:lnTo>
                  <a:close/>
                  <a:moveTo>
                    <a:pt x="330200" y="5080"/>
                  </a:moveTo>
                  <a:lnTo>
                    <a:pt x="342900" y="5080"/>
                  </a:lnTo>
                  <a:lnTo>
                    <a:pt x="330200" y="5080"/>
                  </a:lnTo>
                  <a:close/>
                  <a:moveTo>
                    <a:pt x="355600" y="5080"/>
                  </a:moveTo>
                  <a:lnTo>
                    <a:pt x="368300" y="5080"/>
                  </a:lnTo>
                  <a:lnTo>
                    <a:pt x="355600" y="5080"/>
                  </a:lnTo>
                  <a:close/>
                  <a:moveTo>
                    <a:pt x="381000" y="5080"/>
                  </a:moveTo>
                  <a:lnTo>
                    <a:pt x="393700" y="5080"/>
                  </a:lnTo>
                  <a:lnTo>
                    <a:pt x="381000" y="5080"/>
                  </a:lnTo>
                  <a:close/>
                  <a:moveTo>
                    <a:pt x="406400" y="5080"/>
                  </a:moveTo>
                  <a:lnTo>
                    <a:pt x="419100" y="5080"/>
                  </a:lnTo>
                  <a:lnTo>
                    <a:pt x="406400" y="5080"/>
                  </a:lnTo>
                  <a:close/>
                  <a:moveTo>
                    <a:pt x="431800" y="5080"/>
                  </a:moveTo>
                  <a:lnTo>
                    <a:pt x="444500" y="5080"/>
                  </a:lnTo>
                  <a:lnTo>
                    <a:pt x="431800" y="5080"/>
                  </a:lnTo>
                  <a:close/>
                  <a:moveTo>
                    <a:pt x="457200" y="5080"/>
                  </a:moveTo>
                  <a:lnTo>
                    <a:pt x="469900" y="5080"/>
                  </a:lnTo>
                  <a:lnTo>
                    <a:pt x="457200" y="5080"/>
                  </a:lnTo>
                  <a:close/>
                  <a:moveTo>
                    <a:pt x="482600" y="5080"/>
                  </a:moveTo>
                  <a:lnTo>
                    <a:pt x="495300" y="5080"/>
                  </a:lnTo>
                  <a:lnTo>
                    <a:pt x="482600" y="5080"/>
                  </a:lnTo>
                  <a:close/>
                  <a:moveTo>
                    <a:pt x="508000" y="5080"/>
                  </a:moveTo>
                  <a:lnTo>
                    <a:pt x="520700" y="5080"/>
                  </a:lnTo>
                  <a:lnTo>
                    <a:pt x="508000" y="5080"/>
                  </a:lnTo>
                  <a:close/>
                  <a:moveTo>
                    <a:pt x="533400" y="5080"/>
                  </a:moveTo>
                  <a:lnTo>
                    <a:pt x="546100" y="5080"/>
                  </a:lnTo>
                  <a:lnTo>
                    <a:pt x="533400" y="5080"/>
                  </a:lnTo>
                  <a:close/>
                  <a:moveTo>
                    <a:pt x="558800" y="5080"/>
                  </a:moveTo>
                  <a:lnTo>
                    <a:pt x="571500" y="5080"/>
                  </a:lnTo>
                  <a:lnTo>
                    <a:pt x="558800" y="5080"/>
                  </a:lnTo>
                  <a:close/>
                  <a:moveTo>
                    <a:pt x="584200" y="5080"/>
                  </a:moveTo>
                  <a:lnTo>
                    <a:pt x="596900" y="5080"/>
                  </a:lnTo>
                  <a:lnTo>
                    <a:pt x="584200" y="5080"/>
                  </a:lnTo>
                  <a:close/>
                  <a:moveTo>
                    <a:pt x="609600" y="5080"/>
                  </a:moveTo>
                  <a:lnTo>
                    <a:pt x="622300" y="5080"/>
                  </a:lnTo>
                  <a:lnTo>
                    <a:pt x="609600" y="5080"/>
                  </a:lnTo>
                  <a:close/>
                  <a:moveTo>
                    <a:pt x="635000" y="5080"/>
                  </a:moveTo>
                  <a:lnTo>
                    <a:pt x="647700" y="5080"/>
                  </a:lnTo>
                  <a:lnTo>
                    <a:pt x="635000" y="5080"/>
                  </a:lnTo>
                  <a:close/>
                  <a:moveTo>
                    <a:pt x="660400" y="5080"/>
                  </a:moveTo>
                  <a:lnTo>
                    <a:pt x="673100" y="5080"/>
                  </a:lnTo>
                  <a:lnTo>
                    <a:pt x="660400" y="5080"/>
                  </a:lnTo>
                  <a:close/>
                  <a:moveTo>
                    <a:pt x="685800" y="5080"/>
                  </a:moveTo>
                  <a:lnTo>
                    <a:pt x="698500" y="5080"/>
                  </a:lnTo>
                  <a:lnTo>
                    <a:pt x="685800" y="5080"/>
                  </a:lnTo>
                  <a:close/>
                  <a:moveTo>
                    <a:pt x="711200" y="5080"/>
                  </a:moveTo>
                  <a:lnTo>
                    <a:pt x="723900" y="5080"/>
                  </a:lnTo>
                  <a:lnTo>
                    <a:pt x="711200" y="5080"/>
                  </a:lnTo>
                  <a:close/>
                  <a:moveTo>
                    <a:pt x="736600" y="5080"/>
                  </a:moveTo>
                  <a:lnTo>
                    <a:pt x="749300" y="5080"/>
                  </a:lnTo>
                  <a:lnTo>
                    <a:pt x="736600" y="5080"/>
                  </a:lnTo>
                  <a:close/>
                  <a:moveTo>
                    <a:pt x="762000" y="5080"/>
                  </a:moveTo>
                  <a:lnTo>
                    <a:pt x="774700" y="5080"/>
                  </a:lnTo>
                  <a:lnTo>
                    <a:pt x="762000" y="5080"/>
                  </a:lnTo>
                  <a:close/>
                  <a:moveTo>
                    <a:pt x="787400" y="5080"/>
                  </a:moveTo>
                  <a:lnTo>
                    <a:pt x="800100" y="5080"/>
                  </a:lnTo>
                  <a:lnTo>
                    <a:pt x="787400" y="5080"/>
                  </a:lnTo>
                  <a:close/>
                  <a:moveTo>
                    <a:pt x="812800" y="5080"/>
                  </a:moveTo>
                  <a:lnTo>
                    <a:pt x="825500" y="5080"/>
                  </a:lnTo>
                  <a:lnTo>
                    <a:pt x="812800" y="5080"/>
                  </a:lnTo>
                  <a:close/>
                  <a:moveTo>
                    <a:pt x="838200" y="5080"/>
                  </a:moveTo>
                  <a:lnTo>
                    <a:pt x="850900" y="5080"/>
                  </a:lnTo>
                  <a:lnTo>
                    <a:pt x="838200" y="5080"/>
                  </a:lnTo>
                  <a:close/>
                  <a:moveTo>
                    <a:pt x="863600" y="5080"/>
                  </a:moveTo>
                  <a:lnTo>
                    <a:pt x="876300" y="5080"/>
                  </a:lnTo>
                  <a:lnTo>
                    <a:pt x="863600" y="5080"/>
                  </a:lnTo>
                  <a:close/>
                  <a:moveTo>
                    <a:pt x="889000" y="5080"/>
                  </a:moveTo>
                  <a:lnTo>
                    <a:pt x="901700" y="5080"/>
                  </a:lnTo>
                  <a:lnTo>
                    <a:pt x="889000" y="5080"/>
                  </a:lnTo>
                  <a:close/>
                  <a:moveTo>
                    <a:pt x="914400" y="5080"/>
                  </a:moveTo>
                  <a:lnTo>
                    <a:pt x="927100" y="5080"/>
                  </a:lnTo>
                  <a:lnTo>
                    <a:pt x="914400" y="5080"/>
                  </a:lnTo>
                  <a:close/>
                  <a:moveTo>
                    <a:pt x="939800" y="5080"/>
                  </a:moveTo>
                  <a:lnTo>
                    <a:pt x="952500" y="5080"/>
                  </a:lnTo>
                  <a:lnTo>
                    <a:pt x="939800" y="5080"/>
                  </a:lnTo>
                  <a:close/>
                  <a:moveTo>
                    <a:pt x="965200" y="5080"/>
                  </a:moveTo>
                  <a:lnTo>
                    <a:pt x="977900" y="5080"/>
                  </a:lnTo>
                  <a:lnTo>
                    <a:pt x="965200" y="5080"/>
                  </a:lnTo>
                  <a:close/>
                  <a:moveTo>
                    <a:pt x="990600" y="5080"/>
                  </a:moveTo>
                  <a:lnTo>
                    <a:pt x="1003300" y="5080"/>
                  </a:lnTo>
                  <a:lnTo>
                    <a:pt x="990600" y="5080"/>
                  </a:lnTo>
                  <a:close/>
                  <a:moveTo>
                    <a:pt x="1016000" y="5080"/>
                  </a:moveTo>
                  <a:lnTo>
                    <a:pt x="1028700" y="5080"/>
                  </a:lnTo>
                  <a:lnTo>
                    <a:pt x="1016000" y="5080"/>
                  </a:lnTo>
                  <a:close/>
                  <a:moveTo>
                    <a:pt x="1041400" y="5080"/>
                  </a:moveTo>
                  <a:lnTo>
                    <a:pt x="1054100" y="5080"/>
                  </a:lnTo>
                  <a:lnTo>
                    <a:pt x="1041400" y="5080"/>
                  </a:lnTo>
                  <a:close/>
                  <a:moveTo>
                    <a:pt x="1066800" y="5080"/>
                  </a:moveTo>
                  <a:lnTo>
                    <a:pt x="1079500" y="5080"/>
                  </a:lnTo>
                  <a:lnTo>
                    <a:pt x="1066800" y="5080"/>
                  </a:lnTo>
                  <a:close/>
                  <a:moveTo>
                    <a:pt x="1092200" y="5080"/>
                  </a:moveTo>
                  <a:lnTo>
                    <a:pt x="1104900" y="5080"/>
                  </a:lnTo>
                  <a:lnTo>
                    <a:pt x="1092200" y="5080"/>
                  </a:lnTo>
                  <a:close/>
                  <a:moveTo>
                    <a:pt x="1117600" y="5080"/>
                  </a:moveTo>
                  <a:lnTo>
                    <a:pt x="1130300" y="5080"/>
                  </a:lnTo>
                  <a:lnTo>
                    <a:pt x="1117600" y="5080"/>
                  </a:lnTo>
                  <a:close/>
                  <a:moveTo>
                    <a:pt x="1143000" y="5080"/>
                  </a:moveTo>
                  <a:lnTo>
                    <a:pt x="1155700" y="5080"/>
                  </a:lnTo>
                  <a:lnTo>
                    <a:pt x="1143000" y="5080"/>
                  </a:lnTo>
                  <a:close/>
                  <a:moveTo>
                    <a:pt x="1168400" y="5080"/>
                  </a:moveTo>
                  <a:lnTo>
                    <a:pt x="1181100" y="5080"/>
                  </a:lnTo>
                  <a:lnTo>
                    <a:pt x="1168400" y="5080"/>
                  </a:lnTo>
                  <a:close/>
                  <a:moveTo>
                    <a:pt x="1193800" y="5080"/>
                  </a:moveTo>
                  <a:lnTo>
                    <a:pt x="1206500" y="5080"/>
                  </a:lnTo>
                  <a:lnTo>
                    <a:pt x="1193800" y="5080"/>
                  </a:lnTo>
                  <a:close/>
                  <a:moveTo>
                    <a:pt x="1219200" y="5080"/>
                  </a:moveTo>
                  <a:lnTo>
                    <a:pt x="1231900" y="5080"/>
                  </a:lnTo>
                  <a:lnTo>
                    <a:pt x="1219200" y="5080"/>
                  </a:lnTo>
                  <a:close/>
                  <a:moveTo>
                    <a:pt x="1244600" y="5080"/>
                  </a:moveTo>
                  <a:lnTo>
                    <a:pt x="1257300" y="5080"/>
                  </a:lnTo>
                  <a:lnTo>
                    <a:pt x="1244600" y="5080"/>
                  </a:lnTo>
                  <a:close/>
                  <a:moveTo>
                    <a:pt x="1270000" y="5080"/>
                  </a:moveTo>
                  <a:lnTo>
                    <a:pt x="1282700" y="5080"/>
                  </a:lnTo>
                  <a:lnTo>
                    <a:pt x="1270000" y="5080"/>
                  </a:lnTo>
                  <a:close/>
                  <a:moveTo>
                    <a:pt x="1295400" y="5080"/>
                  </a:moveTo>
                  <a:lnTo>
                    <a:pt x="1308100" y="5080"/>
                  </a:lnTo>
                  <a:lnTo>
                    <a:pt x="1295400" y="5080"/>
                  </a:lnTo>
                  <a:close/>
                  <a:moveTo>
                    <a:pt x="1320800" y="5080"/>
                  </a:moveTo>
                  <a:lnTo>
                    <a:pt x="1333500" y="5080"/>
                  </a:lnTo>
                  <a:lnTo>
                    <a:pt x="1320800" y="5080"/>
                  </a:lnTo>
                  <a:close/>
                  <a:moveTo>
                    <a:pt x="1346200" y="5080"/>
                  </a:moveTo>
                  <a:lnTo>
                    <a:pt x="1358900" y="5080"/>
                  </a:lnTo>
                  <a:lnTo>
                    <a:pt x="1346200" y="5080"/>
                  </a:lnTo>
                  <a:close/>
                  <a:moveTo>
                    <a:pt x="1371600" y="5080"/>
                  </a:moveTo>
                  <a:lnTo>
                    <a:pt x="1384300" y="5080"/>
                  </a:lnTo>
                  <a:lnTo>
                    <a:pt x="1371600" y="5080"/>
                  </a:lnTo>
                  <a:close/>
                  <a:moveTo>
                    <a:pt x="1397000" y="5080"/>
                  </a:moveTo>
                  <a:lnTo>
                    <a:pt x="1409700" y="5080"/>
                  </a:lnTo>
                  <a:lnTo>
                    <a:pt x="1397000" y="5080"/>
                  </a:lnTo>
                  <a:close/>
                  <a:moveTo>
                    <a:pt x="1422400" y="5080"/>
                  </a:moveTo>
                  <a:lnTo>
                    <a:pt x="1435100" y="5080"/>
                  </a:lnTo>
                  <a:lnTo>
                    <a:pt x="1422400" y="5080"/>
                  </a:lnTo>
                  <a:close/>
                  <a:moveTo>
                    <a:pt x="1447800" y="5080"/>
                  </a:moveTo>
                  <a:lnTo>
                    <a:pt x="1460500" y="5080"/>
                  </a:lnTo>
                  <a:lnTo>
                    <a:pt x="1447800" y="5080"/>
                  </a:lnTo>
                  <a:close/>
                  <a:moveTo>
                    <a:pt x="1473200" y="5080"/>
                  </a:moveTo>
                  <a:lnTo>
                    <a:pt x="1485900" y="5080"/>
                  </a:lnTo>
                  <a:lnTo>
                    <a:pt x="1473200" y="5080"/>
                  </a:lnTo>
                  <a:close/>
                  <a:moveTo>
                    <a:pt x="1498600" y="5080"/>
                  </a:moveTo>
                  <a:lnTo>
                    <a:pt x="1511300" y="5080"/>
                  </a:lnTo>
                  <a:lnTo>
                    <a:pt x="1498600" y="5080"/>
                  </a:lnTo>
                  <a:close/>
                  <a:moveTo>
                    <a:pt x="1524000" y="5080"/>
                  </a:moveTo>
                  <a:lnTo>
                    <a:pt x="1536700" y="5080"/>
                  </a:lnTo>
                  <a:lnTo>
                    <a:pt x="1524000" y="5080"/>
                  </a:lnTo>
                  <a:close/>
                  <a:moveTo>
                    <a:pt x="1549400" y="5080"/>
                  </a:moveTo>
                  <a:lnTo>
                    <a:pt x="1562100" y="5080"/>
                  </a:lnTo>
                  <a:lnTo>
                    <a:pt x="1549400" y="5080"/>
                  </a:lnTo>
                  <a:close/>
                  <a:moveTo>
                    <a:pt x="1574800" y="5080"/>
                  </a:moveTo>
                  <a:lnTo>
                    <a:pt x="1587500" y="5080"/>
                  </a:lnTo>
                  <a:lnTo>
                    <a:pt x="1574800" y="5080"/>
                  </a:lnTo>
                  <a:close/>
                  <a:moveTo>
                    <a:pt x="1600200" y="5080"/>
                  </a:moveTo>
                  <a:lnTo>
                    <a:pt x="1612900" y="5080"/>
                  </a:lnTo>
                  <a:lnTo>
                    <a:pt x="1600200" y="5080"/>
                  </a:lnTo>
                  <a:close/>
                  <a:moveTo>
                    <a:pt x="1625600" y="5080"/>
                  </a:moveTo>
                  <a:lnTo>
                    <a:pt x="1638300" y="5080"/>
                  </a:lnTo>
                  <a:lnTo>
                    <a:pt x="1625600" y="5080"/>
                  </a:lnTo>
                  <a:close/>
                  <a:moveTo>
                    <a:pt x="1651000" y="5080"/>
                  </a:moveTo>
                  <a:lnTo>
                    <a:pt x="1663700" y="5080"/>
                  </a:lnTo>
                  <a:lnTo>
                    <a:pt x="1651000" y="5080"/>
                  </a:lnTo>
                  <a:close/>
                  <a:moveTo>
                    <a:pt x="1676400" y="5080"/>
                  </a:moveTo>
                  <a:lnTo>
                    <a:pt x="1689100" y="5080"/>
                  </a:lnTo>
                  <a:lnTo>
                    <a:pt x="1676400" y="5080"/>
                  </a:lnTo>
                  <a:close/>
                  <a:moveTo>
                    <a:pt x="1701800" y="5080"/>
                  </a:moveTo>
                  <a:lnTo>
                    <a:pt x="1714500" y="5080"/>
                  </a:lnTo>
                  <a:lnTo>
                    <a:pt x="1701800" y="5080"/>
                  </a:lnTo>
                  <a:close/>
                  <a:moveTo>
                    <a:pt x="1727200" y="5080"/>
                  </a:moveTo>
                  <a:lnTo>
                    <a:pt x="1739900" y="5080"/>
                  </a:lnTo>
                  <a:lnTo>
                    <a:pt x="1727200" y="5080"/>
                  </a:lnTo>
                  <a:close/>
                  <a:moveTo>
                    <a:pt x="1752600" y="5080"/>
                  </a:moveTo>
                  <a:lnTo>
                    <a:pt x="1765300" y="5080"/>
                  </a:lnTo>
                  <a:lnTo>
                    <a:pt x="1752600" y="5080"/>
                  </a:lnTo>
                  <a:close/>
                  <a:moveTo>
                    <a:pt x="1778000" y="5080"/>
                  </a:moveTo>
                  <a:lnTo>
                    <a:pt x="1790700" y="5080"/>
                  </a:lnTo>
                  <a:lnTo>
                    <a:pt x="1778000" y="5080"/>
                  </a:lnTo>
                  <a:close/>
                  <a:moveTo>
                    <a:pt x="1803400" y="5080"/>
                  </a:moveTo>
                  <a:lnTo>
                    <a:pt x="1816100" y="5080"/>
                  </a:lnTo>
                  <a:lnTo>
                    <a:pt x="1803400" y="5080"/>
                  </a:lnTo>
                  <a:close/>
                  <a:moveTo>
                    <a:pt x="1828800" y="5080"/>
                  </a:moveTo>
                  <a:lnTo>
                    <a:pt x="1841500" y="5080"/>
                  </a:lnTo>
                  <a:lnTo>
                    <a:pt x="1828800" y="5080"/>
                  </a:lnTo>
                  <a:close/>
                  <a:moveTo>
                    <a:pt x="1854200" y="5080"/>
                  </a:moveTo>
                  <a:lnTo>
                    <a:pt x="1866900" y="5080"/>
                  </a:lnTo>
                  <a:lnTo>
                    <a:pt x="1854200" y="5080"/>
                  </a:lnTo>
                  <a:close/>
                  <a:moveTo>
                    <a:pt x="1879600" y="5080"/>
                  </a:moveTo>
                  <a:lnTo>
                    <a:pt x="1892300" y="5080"/>
                  </a:lnTo>
                  <a:lnTo>
                    <a:pt x="1879600" y="5080"/>
                  </a:lnTo>
                  <a:close/>
                  <a:moveTo>
                    <a:pt x="1905000" y="5080"/>
                  </a:moveTo>
                  <a:lnTo>
                    <a:pt x="1917700" y="5080"/>
                  </a:lnTo>
                  <a:lnTo>
                    <a:pt x="1905000" y="5080"/>
                  </a:lnTo>
                  <a:close/>
                  <a:moveTo>
                    <a:pt x="1930400" y="5080"/>
                  </a:moveTo>
                  <a:lnTo>
                    <a:pt x="1943100" y="5080"/>
                  </a:lnTo>
                  <a:lnTo>
                    <a:pt x="1930400" y="5080"/>
                  </a:lnTo>
                  <a:close/>
                  <a:moveTo>
                    <a:pt x="1955800" y="5080"/>
                  </a:moveTo>
                  <a:lnTo>
                    <a:pt x="1968500" y="5080"/>
                  </a:lnTo>
                  <a:lnTo>
                    <a:pt x="1955800" y="5080"/>
                  </a:lnTo>
                  <a:close/>
                  <a:moveTo>
                    <a:pt x="1981200" y="5080"/>
                  </a:moveTo>
                  <a:lnTo>
                    <a:pt x="1993900" y="5080"/>
                  </a:lnTo>
                  <a:lnTo>
                    <a:pt x="1981200" y="5080"/>
                  </a:lnTo>
                  <a:close/>
                  <a:moveTo>
                    <a:pt x="2006600" y="5080"/>
                  </a:moveTo>
                  <a:lnTo>
                    <a:pt x="2019300" y="5080"/>
                  </a:lnTo>
                  <a:lnTo>
                    <a:pt x="2006600" y="5080"/>
                  </a:lnTo>
                  <a:close/>
                  <a:moveTo>
                    <a:pt x="2032000" y="5080"/>
                  </a:moveTo>
                  <a:lnTo>
                    <a:pt x="2044700" y="5080"/>
                  </a:lnTo>
                  <a:lnTo>
                    <a:pt x="2032000" y="5080"/>
                  </a:lnTo>
                  <a:close/>
                  <a:moveTo>
                    <a:pt x="2057400" y="5080"/>
                  </a:moveTo>
                  <a:lnTo>
                    <a:pt x="2070100" y="5080"/>
                  </a:lnTo>
                  <a:lnTo>
                    <a:pt x="2057400" y="5080"/>
                  </a:lnTo>
                  <a:close/>
                  <a:moveTo>
                    <a:pt x="2082800" y="5080"/>
                  </a:moveTo>
                  <a:lnTo>
                    <a:pt x="2095500" y="5080"/>
                  </a:lnTo>
                  <a:lnTo>
                    <a:pt x="2082800" y="5080"/>
                  </a:lnTo>
                  <a:close/>
                  <a:moveTo>
                    <a:pt x="2108200" y="5080"/>
                  </a:moveTo>
                  <a:lnTo>
                    <a:pt x="2120900" y="5080"/>
                  </a:lnTo>
                  <a:lnTo>
                    <a:pt x="2108200" y="5080"/>
                  </a:lnTo>
                  <a:close/>
                  <a:moveTo>
                    <a:pt x="2133600" y="5080"/>
                  </a:moveTo>
                  <a:lnTo>
                    <a:pt x="2146300" y="5080"/>
                  </a:lnTo>
                  <a:lnTo>
                    <a:pt x="2133600" y="5080"/>
                  </a:lnTo>
                  <a:close/>
                  <a:moveTo>
                    <a:pt x="2159000" y="5080"/>
                  </a:moveTo>
                  <a:lnTo>
                    <a:pt x="2171700" y="5080"/>
                  </a:lnTo>
                  <a:lnTo>
                    <a:pt x="2159000" y="5080"/>
                  </a:lnTo>
                  <a:close/>
                  <a:moveTo>
                    <a:pt x="2184400" y="5080"/>
                  </a:moveTo>
                  <a:lnTo>
                    <a:pt x="2197100" y="5080"/>
                  </a:lnTo>
                  <a:lnTo>
                    <a:pt x="2184400" y="5080"/>
                  </a:lnTo>
                  <a:close/>
                  <a:moveTo>
                    <a:pt x="2209800" y="5080"/>
                  </a:moveTo>
                  <a:lnTo>
                    <a:pt x="2222500" y="5080"/>
                  </a:lnTo>
                  <a:lnTo>
                    <a:pt x="2209800" y="5080"/>
                  </a:lnTo>
                  <a:close/>
                  <a:moveTo>
                    <a:pt x="2235200" y="5080"/>
                  </a:moveTo>
                  <a:lnTo>
                    <a:pt x="2247900" y="5080"/>
                  </a:lnTo>
                  <a:lnTo>
                    <a:pt x="2235200" y="5080"/>
                  </a:lnTo>
                  <a:close/>
                  <a:moveTo>
                    <a:pt x="2260600" y="5080"/>
                  </a:moveTo>
                  <a:lnTo>
                    <a:pt x="2273300" y="5080"/>
                  </a:lnTo>
                  <a:lnTo>
                    <a:pt x="2260600" y="5080"/>
                  </a:lnTo>
                  <a:close/>
                  <a:moveTo>
                    <a:pt x="2286000" y="5080"/>
                  </a:moveTo>
                  <a:lnTo>
                    <a:pt x="2298700" y="5080"/>
                  </a:lnTo>
                  <a:lnTo>
                    <a:pt x="2286000" y="5080"/>
                  </a:lnTo>
                  <a:close/>
                  <a:moveTo>
                    <a:pt x="2311400" y="5080"/>
                  </a:moveTo>
                  <a:lnTo>
                    <a:pt x="2324100" y="5080"/>
                  </a:lnTo>
                  <a:lnTo>
                    <a:pt x="2311400" y="5080"/>
                  </a:lnTo>
                  <a:close/>
                  <a:moveTo>
                    <a:pt x="2336800" y="5080"/>
                  </a:moveTo>
                  <a:lnTo>
                    <a:pt x="2349500" y="5080"/>
                  </a:lnTo>
                  <a:lnTo>
                    <a:pt x="2336800" y="5080"/>
                  </a:lnTo>
                  <a:close/>
                  <a:moveTo>
                    <a:pt x="2362200" y="5080"/>
                  </a:moveTo>
                  <a:lnTo>
                    <a:pt x="2374900" y="5080"/>
                  </a:lnTo>
                  <a:lnTo>
                    <a:pt x="2362200" y="5080"/>
                  </a:lnTo>
                  <a:close/>
                  <a:moveTo>
                    <a:pt x="2387600" y="5080"/>
                  </a:moveTo>
                  <a:lnTo>
                    <a:pt x="2400300" y="5080"/>
                  </a:lnTo>
                  <a:lnTo>
                    <a:pt x="2387600" y="5080"/>
                  </a:lnTo>
                  <a:close/>
                  <a:moveTo>
                    <a:pt x="2413000" y="5080"/>
                  </a:moveTo>
                  <a:lnTo>
                    <a:pt x="2425700" y="5080"/>
                  </a:lnTo>
                  <a:lnTo>
                    <a:pt x="2413000" y="5080"/>
                  </a:lnTo>
                  <a:close/>
                  <a:moveTo>
                    <a:pt x="2438400" y="5080"/>
                  </a:moveTo>
                  <a:lnTo>
                    <a:pt x="2451100" y="5080"/>
                  </a:lnTo>
                  <a:lnTo>
                    <a:pt x="2438400" y="5080"/>
                  </a:lnTo>
                  <a:close/>
                  <a:moveTo>
                    <a:pt x="2463800" y="5080"/>
                  </a:moveTo>
                  <a:lnTo>
                    <a:pt x="2476500" y="5080"/>
                  </a:lnTo>
                  <a:lnTo>
                    <a:pt x="2463800" y="5080"/>
                  </a:lnTo>
                  <a:close/>
                  <a:moveTo>
                    <a:pt x="2489200" y="5080"/>
                  </a:moveTo>
                  <a:lnTo>
                    <a:pt x="2501900" y="5080"/>
                  </a:lnTo>
                  <a:lnTo>
                    <a:pt x="2489200" y="5080"/>
                  </a:lnTo>
                  <a:close/>
                  <a:moveTo>
                    <a:pt x="2514600" y="5080"/>
                  </a:moveTo>
                  <a:lnTo>
                    <a:pt x="2527300" y="5080"/>
                  </a:lnTo>
                  <a:lnTo>
                    <a:pt x="2514600" y="5080"/>
                  </a:lnTo>
                  <a:close/>
                  <a:moveTo>
                    <a:pt x="2540000" y="5080"/>
                  </a:moveTo>
                  <a:lnTo>
                    <a:pt x="2552700" y="5080"/>
                  </a:lnTo>
                  <a:lnTo>
                    <a:pt x="2540000" y="5080"/>
                  </a:lnTo>
                  <a:close/>
                  <a:moveTo>
                    <a:pt x="2565400" y="5080"/>
                  </a:moveTo>
                  <a:lnTo>
                    <a:pt x="2578100" y="5080"/>
                  </a:lnTo>
                  <a:lnTo>
                    <a:pt x="2565400" y="5080"/>
                  </a:lnTo>
                  <a:close/>
                  <a:moveTo>
                    <a:pt x="2590800" y="5080"/>
                  </a:moveTo>
                  <a:lnTo>
                    <a:pt x="2603500" y="5080"/>
                  </a:lnTo>
                  <a:lnTo>
                    <a:pt x="2590800" y="5080"/>
                  </a:lnTo>
                  <a:close/>
                  <a:moveTo>
                    <a:pt x="2616200" y="5080"/>
                  </a:moveTo>
                  <a:lnTo>
                    <a:pt x="2628900" y="5080"/>
                  </a:lnTo>
                  <a:lnTo>
                    <a:pt x="2616200" y="5080"/>
                  </a:lnTo>
                  <a:close/>
                  <a:moveTo>
                    <a:pt x="2641600" y="5080"/>
                  </a:moveTo>
                  <a:lnTo>
                    <a:pt x="2654300" y="5080"/>
                  </a:lnTo>
                  <a:lnTo>
                    <a:pt x="2641600" y="5080"/>
                  </a:lnTo>
                  <a:close/>
                  <a:moveTo>
                    <a:pt x="2667000" y="5080"/>
                  </a:moveTo>
                  <a:lnTo>
                    <a:pt x="2679700" y="5080"/>
                  </a:lnTo>
                  <a:lnTo>
                    <a:pt x="2667000" y="5080"/>
                  </a:lnTo>
                  <a:close/>
                  <a:moveTo>
                    <a:pt x="2692400" y="5080"/>
                  </a:moveTo>
                  <a:lnTo>
                    <a:pt x="2705100" y="5080"/>
                  </a:lnTo>
                  <a:lnTo>
                    <a:pt x="2692400" y="5080"/>
                  </a:lnTo>
                  <a:close/>
                  <a:moveTo>
                    <a:pt x="2717800" y="5080"/>
                  </a:moveTo>
                  <a:lnTo>
                    <a:pt x="2730500" y="5080"/>
                  </a:lnTo>
                  <a:lnTo>
                    <a:pt x="2717800" y="5080"/>
                  </a:lnTo>
                  <a:close/>
                  <a:moveTo>
                    <a:pt x="2743200" y="5080"/>
                  </a:moveTo>
                  <a:lnTo>
                    <a:pt x="2755900" y="5080"/>
                  </a:lnTo>
                  <a:lnTo>
                    <a:pt x="2743200" y="5080"/>
                  </a:lnTo>
                  <a:close/>
                  <a:moveTo>
                    <a:pt x="2768600" y="5080"/>
                  </a:moveTo>
                  <a:lnTo>
                    <a:pt x="2781300" y="5080"/>
                  </a:lnTo>
                  <a:lnTo>
                    <a:pt x="2768600" y="5080"/>
                  </a:lnTo>
                  <a:close/>
                  <a:moveTo>
                    <a:pt x="2794000" y="5080"/>
                  </a:moveTo>
                  <a:lnTo>
                    <a:pt x="2806700" y="5080"/>
                  </a:lnTo>
                  <a:lnTo>
                    <a:pt x="2794000" y="5080"/>
                  </a:lnTo>
                  <a:close/>
                  <a:moveTo>
                    <a:pt x="2819400" y="5080"/>
                  </a:moveTo>
                  <a:lnTo>
                    <a:pt x="2832100" y="5080"/>
                  </a:lnTo>
                  <a:lnTo>
                    <a:pt x="2819400" y="5080"/>
                  </a:lnTo>
                  <a:close/>
                  <a:moveTo>
                    <a:pt x="2844800" y="5080"/>
                  </a:moveTo>
                  <a:lnTo>
                    <a:pt x="2857500" y="5080"/>
                  </a:lnTo>
                  <a:lnTo>
                    <a:pt x="2844800" y="5080"/>
                  </a:lnTo>
                  <a:close/>
                  <a:moveTo>
                    <a:pt x="2870200" y="5080"/>
                  </a:moveTo>
                  <a:lnTo>
                    <a:pt x="2882900" y="5080"/>
                  </a:lnTo>
                  <a:lnTo>
                    <a:pt x="2870200" y="5080"/>
                  </a:lnTo>
                  <a:close/>
                  <a:moveTo>
                    <a:pt x="2895600" y="5080"/>
                  </a:moveTo>
                  <a:lnTo>
                    <a:pt x="2898648" y="5080"/>
                  </a:lnTo>
                  <a:lnTo>
                    <a:pt x="2895600" y="5080"/>
                  </a:lnTo>
                  <a:close/>
                  <a:moveTo>
                    <a:pt x="0" y="0"/>
                  </a:moveTo>
                  <a:lnTo>
                    <a:pt x="12700" y="0"/>
                  </a:lnTo>
                  <a:lnTo>
                    <a:pt x="12700" y="5080"/>
                  </a:lnTo>
                  <a:lnTo>
                    <a:pt x="0" y="5080"/>
                  </a:lnTo>
                  <a:close/>
                </a:path>
              </a:pathLst>
            </a:custGeom>
            <a:solidFill>
              <a:srgbClr val="C8D8E4"/>
            </a:solidFill>
          </p:spPr>
        </p:sp>
      </p:grpSp>
      <p:grpSp>
        <p:nvGrpSpPr>
          <p:cNvPr name="Group 355" id="355"/>
          <p:cNvGrpSpPr/>
          <p:nvPr/>
        </p:nvGrpSpPr>
        <p:grpSpPr>
          <a:xfrm rot="0">
            <a:off x="10401681" y="9009507"/>
            <a:ext cx="2177796" cy="3810"/>
            <a:chOff x="0" y="0"/>
            <a:chExt cx="2903728" cy="5080"/>
          </a:xfrm>
        </p:grpSpPr>
        <p:sp>
          <p:nvSpPr>
            <p:cNvPr name="Freeform 356" id="356"/>
            <p:cNvSpPr/>
            <p:nvPr/>
          </p:nvSpPr>
          <p:spPr>
            <a:xfrm flipH="false" flipV="false" rot="0">
              <a:off x="2540" y="0"/>
              <a:ext cx="2898648" cy="5080"/>
            </a:xfrm>
            <a:custGeom>
              <a:avLst/>
              <a:gdLst/>
              <a:ahLst/>
              <a:cxnLst/>
              <a:rect r="r" b="b" t="t" l="l"/>
              <a:pathLst>
                <a:path h="5080" w="2898648">
                  <a:moveTo>
                    <a:pt x="25400" y="0"/>
                  </a:moveTo>
                  <a:lnTo>
                    <a:pt x="38100" y="0"/>
                  </a:lnTo>
                  <a:lnTo>
                    <a:pt x="38100" y="5080"/>
                  </a:lnTo>
                  <a:lnTo>
                    <a:pt x="25400" y="5080"/>
                  </a:lnTo>
                  <a:close/>
                  <a:moveTo>
                    <a:pt x="50800" y="5080"/>
                  </a:moveTo>
                  <a:lnTo>
                    <a:pt x="63500" y="5080"/>
                  </a:lnTo>
                  <a:lnTo>
                    <a:pt x="50800" y="5080"/>
                  </a:lnTo>
                  <a:close/>
                  <a:moveTo>
                    <a:pt x="76200" y="5080"/>
                  </a:moveTo>
                  <a:lnTo>
                    <a:pt x="88900" y="5080"/>
                  </a:lnTo>
                  <a:lnTo>
                    <a:pt x="76200" y="5080"/>
                  </a:lnTo>
                  <a:close/>
                  <a:moveTo>
                    <a:pt x="101600" y="5080"/>
                  </a:moveTo>
                  <a:lnTo>
                    <a:pt x="114300" y="5080"/>
                  </a:lnTo>
                  <a:lnTo>
                    <a:pt x="101600" y="5080"/>
                  </a:lnTo>
                  <a:close/>
                  <a:moveTo>
                    <a:pt x="127000" y="5080"/>
                  </a:moveTo>
                  <a:lnTo>
                    <a:pt x="139700" y="5080"/>
                  </a:lnTo>
                  <a:lnTo>
                    <a:pt x="127000" y="5080"/>
                  </a:lnTo>
                  <a:close/>
                  <a:moveTo>
                    <a:pt x="152400" y="5080"/>
                  </a:moveTo>
                  <a:lnTo>
                    <a:pt x="165100" y="5080"/>
                  </a:lnTo>
                  <a:lnTo>
                    <a:pt x="152400" y="5080"/>
                  </a:lnTo>
                  <a:close/>
                  <a:moveTo>
                    <a:pt x="177800" y="5080"/>
                  </a:moveTo>
                  <a:lnTo>
                    <a:pt x="190500" y="5080"/>
                  </a:lnTo>
                  <a:lnTo>
                    <a:pt x="177800" y="5080"/>
                  </a:lnTo>
                  <a:close/>
                  <a:moveTo>
                    <a:pt x="203200" y="5080"/>
                  </a:moveTo>
                  <a:lnTo>
                    <a:pt x="215900" y="5080"/>
                  </a:lnTo>
                  <a:lnTo>
                    <a:pt x="203200" y="5080"/>
                  </a:lnTo>
                  <a:close/>
                  <a:moveTo>
                    <a:pt x="228600" y="5080"/>
                  </a:moveTo>
                  <a:lnTo>
                    <a:pt x="241300" y="5080"/>
                  </a:lnTo>
                  <a:lnTo>
                    <a:pt x="228600" y="5080"/>
                  </a:lnTo>
                  <a:close/>
                  <a:moveTo>
                    <a:pt x="254000" y="5080"/>
                  </a:moveTo>
                  <a:lnTo>
                    <a:pt x="266700" y="5080"/>
                  </a:lnTo>
                  <a:lnTo>
                    <a:pt x="254000" y="5080"/>
                  </a:lnTo>
                  <a:close/>
                  <a:moveTo>
                    <a:pt x="279400" y="5080"/>
                  </a:moveTo>
                  <a:lnTo>
                    <a:pt x="292100" y="5080"/>
                  </a:lnTo>
                  <a:lnTo>
                    <a:pt x="279400" y="5080"/>
                  </a:lnTo>
                  <a:close/>
                  <a:moveTo>
                    <a:pt x="304800" y="5080"/>
                  </a:moveTo>
                  <a:lnTo>
                    <a:pt x="317500" y="5080"/>
                  </a:lnTo>
                  <a:lnTo>
                    <a:pt x="304800" y="5080"/>
                  </a:lnTo>
                  <a:close/>
                  <a:moveTo>
                    <a:pt x="330200" y="5080"/>
                  </a:moveTo>
                  <a:lnTo>
                    <a:pt x="342900" y="5080"/>
                  </a:lnTo>
                  <a:lnTo>
                    <a:pt x="330200" y="5080"/>
                  </a:lnTo>
                  <a:close/>
                  <a:moveTo>
                    <a:pt x="355600" y="5080"/>
                  </a:moveTo>
                  <a:lnTo>
                    <a:pt x="368300" y="5080"/>
                  </a:lnTo>
                  <a:lnTo>
                    <a:pt x="355600" y="5080"/>
                  </a:lnTo>
                  <a:close/>
                  <a:moveTo>
                    <a:pt x="381000" y="5080"/>
                  </a:moveTo>
                  <a:lnTo>
                    <a:pt x="393700" y="5080"/>
                  </a:lnTo>
                  <a:lnTo>
                    <a:pt x="381000" y="5080"/>
                  </a:lnTo>
                  <a:close/>
                  <a:moveTo>
                    <a:pt x="406400" y="5080"/>
                  </a:moveTo>
                  <a:lnTo>
                    <a:pt x="419100" y="5080"/>
                  </a:lnTo>
                  <a:lnTo>
                    <a:pt x="406400" y="5080"/>
                  </a:lnTo>
                  <a:close/>
                  <a:moveTo>
                    <a:pt x="431800" y="5080"/>
                  </a:moveTo>
                  <a:lnTo>
                    <a:pt x="444500" y="5080"/>
                  </a:lnTo>
                  <a:lnTo>
                    <a:pt x="431800" y="5080"/>
                  </a:lnTo>
                  <a:close/>
                  <a:moveTo>
                    <a:pt x="457200" y="5080"/>
                  </a:moveTo>
                  <a:lnTo>
                    <a:pt x="469900" y="5080"/>
                  </a:lnTo>
                  <a:lnTo>
                    <a:pt x="457200" y="5080"/>
                  </a:lnTo>
                  <a:close/>
                  <a:moveTo>
                    <a:pt x="482600" y="5080"/>
                  </a:moveTo>
                  <a:lnTo>
                    <a:pt x="495300" y="5080"/>
                  </a:lnTo>
                  <a:lnTo>
                    <a:pt x="482600" y="5080"/>
                  </a:lnTo>
                  <a:close/>
                  <a:moveTo>
                    <a:pt x="508000" y="5080"/>
                  </a:moveTo>
                  <a:lnTo>
                    <a:pt x="520700" y="5080"/>
                  </a:lnTo>
                  <a:lnTo>
                    <a:pt x="508000" y="5080"/>
                  </a:lnTo>
                  <a:close/>
                  <a:moveTo>
                    <a:pt x="533400" y="5080"/>
                  </a:moveTo>
                  <a:lnTo>
                    <a:pt x="546100" y="5080"/>
                  </a:lnTo>
                  <a:lnTo>
                    <a:pt x="533400" y="5080"/>
                  </a:lnTo>
                  <a:close/>
                  <a:moveTo>
                    <a:pt x="558800" y="5080"/>
                  </a:moveTo>
                  <a:lnTo>
                    <a:pt x="571500" y="5080"/>
                  </a:lnTo>
                  <a:lnTo>
                    <a:pt x="558800" y="5080"/>
                  </a:lnTo>
                  <a:close/>
                  <a:moveTo>
                    <a:pt x="584200" y="5080"/>
                  </a:moveTo>
                  <a:lnTo>
                    <a:pt x="596900" y="5080"/>
                  </a:lnTo>
                  <a:lnTo>
                    <a:pt x="584200" y="5080"/>
                  </a:lnTo>
                  <a:close/>
                  <a:moveTo>
                    <a:pt x="609600" y="5080"/>
                  </a:moveTo>
                  <a:lnTo>
                    <a:pt x="622300" y="5080"/>
                  </a:lnTo>
                  <a:lnTo>
                    <a:pt x="609600" y="5080"/>
                  </a:lnTo>
                  <a:close/>
                  <a:moveTo>
                    <a:pt x="635000" y="5080"/>
                  </a:moveTo>
                  <a:lnTo>
                    <a:pt x="647700" y="5080"/>
                  </a:lnTo>
                  <a:lnTo>
                    <a:pt x="635000" y="5080"/>
                  </a:lnTo>
                  <a:close/>
                  <a:moveTo>
                    <a:pt x="660400" y="5080"/>
                  </a:moveTo>
                  <a:lnTo>
                    <a:pt x="673100" y="5080"/>
                  </a:lnTo>
                  <a:lnTo>
                    <a:pt x="660400" y="5080"/>
                  </a:lnTo>
                  <a:close/>
                  <a:moveTo>
                    <a:pt x="685800" y="5080"/>
                  </a:moveTo>
                  <a:lnTo>
                    <a:pt x="698500" y="5080"/>
                  </a:lnTo>
                  <a:lnTo>
                    <a:pt x="685800" y="5080"/>
                  </a:lnTo>
                  <a:close/>
                  <a:moveTo>
                    <a:pt x="711200" y="5080"/>
                  </a:moveTo>
                  <a:lnTo>
                    <a:pt x="723900" y="5080"/>
                  </a:lnTo>
                  <a:lnTo>
                    <a:pt x="711200" y="5080"/>
                  </a:lnTo>
                  <a:close/>
                  <a:moveTo>
                    <a:pt x="736600" y="5080"/>
                  </a:moveTo>
                  <a:lnTo>
                    <a:pt x="749300" y="5080"/>
                  </a:lnTo>
                  <a:lnTo>
                    <a:pt x="736600" y="5080"/>
                  </a:lnTo>
                  <a:close/>
                  <a:moveTo>
                    <a:pt x="762000" y="5080"/>
                  </a:moveTo>
                  <a:lnTo>
                    <a:pt x="774700" y="5080"/>
                  </a:lnTo>
                  <a:lnTo>
                    <a:pt x="762000" y="5080"/>
                  </a:lnTo>
                  <a:close/>
                  <a:moveTo>
                    <a:pt x="787400" y="5080"/>
                  </a:moveTo>
                  <a:lnTo>
                    <a:pt x="800100" y="5080"/>
                  </a:lnTo>
                  <a:lnTo>
                    <a:pt x="787400" y="5080"/>
                  </a:lnTo>
                  <a:close/>
                  <a:moveTo>
                    <a:pt x="812800" y="5080"/>
                  </a:moveTo>
                  <a:lnTo>
                    <a:pt x="825500" y="5080"/>
                  </a:lnTo>
                  <a:lnTo>
                    <a:pt x="812800" y="5080"/>
                  </a:lnTo>
                  <a:close/>
                  <a:moveTo>
                    <a:pt x="838200" y="5080"/>
                  </a:moveTo>
                  <a:lnTo>
                    <a:pt x="850900" y="5080"/>
                  </a:lnTo>
                  <a:lnTo>
                    <a:pt x="838200" y="5080"/>
                  </a:lnTo>
                  <a:close/>
                  <a:moveTo>
                    <a:pt x="863600" y="5080"/>
                  </a:moveTo>
                  <a:lnTo>
                    <a:pt x="876300" y="5080"/>
                  </a:lnTo>
                  <a:lnTo>
                    <a:pt x="863600" y="5080"/>
                  </a:lnTo>
                  <a:close/>
                  <a:moveTo>
                    <a:pt x="889000" y="5080"/>
                  </a:moveTo>
                  <a:lnTo>
                    <a:pt x="901700" y="5080"/>
                  </a:lnTo>
                  <a:lnTo>
                    <a:pt x="889000" y="5080"/>
                  </a:lnTo>
                  <a:close/>
                  <a:moveTo>
                    <a:pt x="914400" y="5080"/>
                  </a:moveTo>
                  <a:lnTo>
                    <a:pt x="927100" y="5080"/>
                  </a:lnTo>
                  <a:lnTo>
                    <a:pt x="914400" y="5080"/>
                  </a:lnTo>
                  <a:close/>
                  <a:moveTo>
                    <a:pt x="939800" y="5080"/>
                  </a:moveTo>
                  <a:lnTo>
                    <a:pt x="952500" y="5080"/>
                  </a:lnTo>
                  <a:lnTo>
                    <a:pt x="939800" y="5080"/>
                  </a:lnTo>
                  <a:close/>
                  <a:moveTo>
                    <a:pt x="965200" y="5080"/>
                  </a:moveTo>
                  <a:lnTo>
                    <a:pt x="977900" y="5080"/>
                  </a:lnTo>
                  <a:lnTo>
                    <a:pt x="965200" y="5080"/>
                  </a:lnTo>
                  <a:close/>
                  <a:moveTo>
                    <a:pt x="990600" y="5080"/>
                  </a:moveTo>
                  <a:lnTo>
                    <a:pt x="1003300" y="5080"/>
                  </a:lnTo>
                  <a:lnTo>
                    <a:pt x="990600" y="5080"/>
                  </a:lnTo>
                  <a:close/>
                  <a:moveTo>
                    <a:pt x="1016000" y="5080"/>
                  </a:moveTo>
                  <a:lnTo>
                    <a:pt x="1028700" y="5080"/>
                  </a:lnTo>
                  <a:lnTo>
                    <a:pt x="1016000" y="5080"/>
                  </a:lnTo>
                  <a:close/>
                  <a:moveTo>
                    <a:pt x="1041400" y="5080"/>
                  </a:moveTo>
                  <a:lnTo>
                    <a:pt x="1054100" y="5080"/>
                  </a:lnTo>
                  <a:lnTo>
                    <a:pt x="1041400" y="5080"/>
                  </a:lnTo>
                  <a:close/>
                  <a:moveTo>
                    <a:pt x="1066800" y="5080"/>
                  </a:moveTo>
                  <a:lnTo>
                    <a:pt x="1079500" y="5080"/>
                  </a:lnTo>
                  <a:lnTo>
                    <a:pt x="1066800" y="5080"/>
                  </a:lnTo>
                  <a:close/>
                  <a:moveTo>
                    <a:pt x="1092200" y="5080"/>
                  </a:moveTo>
                  <a:lnTo>
                    <a:pt x="1104900" y="5080"/>
                  </a:lnTo>
                  <a:lnTo>
                    <a:pt x="1092200" y="5080"/>
                  </a:lnTo>
                  <a:close/>
                  <a:moveTo>
                    <a:pt x="1117600" y="5080"/>
                  </a:moveTo>
                  <a:lnTo>
                    <a:pt x="1130300" y="5080"/>
                  </a:lnTo>
                  <a:lnTo>
                    <a:pt x="1117600" y="5080"/>
                  </a:lnTo>
                  <a:close/>
                  <a:moveTo>
                    <a:pt x="1143000" y="5080"/>
                  </a:moveTo>
                  <a:lnTo>
                    <a:pt x="1155700" y="5080"/>
                  </a:lnTo>
                  <a:lnTo>
                    <a:pt x="1143000" y="5080"/>
                  </a:lnTo>
                  <a:close/>
                  <a:moveTo>
                    <a:pt x="1168400" y="5080"/>
                  </a:moveTo>
                  <a:lnTo>
                    <a:pt x="1181100" y="5080"/>
                  </a:lnTo>
                  <a:lnTo>
                    <a:pt x="1168400" y="5080"/>
                  </a:lnTo>
                  <a:close/>
                  <a:moveTo>
                    <a:pt x="1193800" y="5080"/>
                  </a:moveTo>
                  <a:lnTo>
                    <a:pt x="1206500" y="5080"/>
                  </a:lnTo>
                  <a:lnTo>
                    <a:pt x="1193800" y="5080"/>
                  </a:lnTo>
                  <a:close/>
                  <a:moveTo>
                    <a:pt x="1219200" y="5080"/>
                  </a:moveTo>
                  <a:lnTo>
                    <a:pt x="1231900" y="5080"/>
                  </a:lnTo>
                  <a:lnTo>
                    <a:pt x="1219200" y="5080"/>
                  </a:lnTo>
                  <a:close/>
                  <a:moveTo>
                    <a:pt x="1244600" y="5080"/>
                  </a:moveTo>
                  <a:lnTo>
                    <a:pt x="1257300" y="5080"/>
                  </a:lnTo>
                  <a:lnTo>
                    <a:pt x="1244600" y="5080"/>
                  </a:lnTo>
                  <a:close/>
                  <a:moveTo>
                    <a:pt x="1270000" y="5080"/>
                  </a:moveTo>
                  <a:lnTo>
                    <a:pt x="1282700" y="5080"/>
                  </a:lnTo>
                  <a:lnTo>
                    <a:pt x="1270000" y="5080"/>
                  </a:lnTo>
                  <a:close/>
                  <a:moveTo>
                    <a:pt x="1295400" y="5080"/>
                  </a:moveTo>
                  <a:lnTo>
                    <a:pt x="1308100" y="5080"/>
                  </a:lnTo>
                  <a:lnTo>
                    <a:pt x="1295400" y="5080"/>
                  </a:lnTo>
                  <a:close/>
                  <a:moveTo>
                    <a:pt x="1320800" y="5080"/>
                  </a:moveTo>
                  <a:lnTo>
                    <a:pt x="1333500" y="5080"/>
                  </a:lnTo>
                  <a:lnTo>
                    <a:pt x="1320800" y="5080"/>
                  </a:lnTo>
                  <a:close/>
                  <a:moveTo>
                    <a:pt x="1346200" y="5080"/>
                  </a:moveTo>
                  <a:lnTo>
                    <a:pt x="1358900" y="5080"/>
                  </a:lnTo>
                  <a:lnTo>
                    <a:pt x="1346200" y="5080"/>
                  </a:lnTo>
                  <a:close/>
                  <a:moveTo>
                    <a:pt x="1371600" y="5080"/>
                  </a:moveTo>
                  <a:lnTo>
                    <a:pt x="1384300" y="5080"/>
                  </a:lnTo>
                  <a:lnTo>
                    <a:pt x="1371600" y="5080"/>
                  </a:lnTo>
                  <a:close/>
                  <a:moveTo>
                    <a:pt x="1397000" y="5080"/>
                  </a:moveTo>
                  <a:lnTo>
                    <a:pt x="1409700" y="5080"/>
                  </a:lnTo>
                  <a:lnTo>
                    <a:pt x="1397000" y="5080"/>
                  </a:lnTo>
                  <a:close/>
                  <a:moveTo>
                    <a:pt x="1422400" y="5080"/>
                  </a:moveTo>
                  <a:lnTo>
                    <a:pt x="1435100" y="5080"/>
                  </a:lnTo>
                  <a:lnTo>
                    <a:pt x="1422400" y="5080"/>
                  </a:lnTo>
                  <a:close/>
                  <a:moveTo>
                    <a:pt x="1447800" y="5080"/>
                  </a:moveTo>
                  <a:lnTo>
                    <a:pt x="1460500" y="5080"/>
                  </a:lnTo>
                  <a:lnTo>
                    <a:pt x="1447800" y="5080"/>
                  </a:lnTo>
                  <a:close/>
                  <a:moveTo>
                    <a:pt x="1473200" y="5080"/>
                  </a:moveTo>
                  <a:lnTo>
                    <a:pt x="1485900" y="5080"/>
                  </a:lnTo>
                  <a:lnTo>
                    <a:pt x="1473200" y="5080"/>
                  </a:lnTo>
                  <a:close/>
                  <a:moveTo>
                    <a:pt x="1498600" y="5080"/>
                  </a:moveTo>
                  <a:lnTo>
                    <a:pt x="1511300" y="5080"/>
                  </a:lnTo>
                  <a:lnTo>
                    <a:pt x="1498600" y="5080"/>
                  </a:lnTo>
                  <a:close/>
                  <a:moveTo>
                    <a:pt x="1524000" y="5080"/>
                  </a:moveTo>
                  <a:lnTo>
                    <a:pt x="1536700" y="5080"/>
                  </a:lnTo>
                  <a:lnTo>
                    <a:pt x="1524000" y="5080"/>
                  </a:lnTo>
                  <a:close/>
                  <a:moveTo>
                    <a:pt x="1549400" y="5080"/>
                  </a:moveTo>
                  <a:lnTo>
                    <a:pt x="1562100" y="5080"/>
                  </a:lnTo>
                  <a:lnTo>
                    <a:pt x="1549400" y="5080"/>
                  </a:lnTo>
                  <a:close/>
                  <a:moveTo>
                    <a:pt x="1574800" y="5080"/>
                  </a:moveTo>
                  <a:lnTo>
                    <a:pt x="1587500" y="5080"/>
                  </a:lnTo>
                  <a:lnTo>
                    <a:pt x="1574800" y="5080"/>
                  </a:lnTo>
                  <a:close/>
                  <a:moveTo>
                    <a:pt x="1600200" y="5080"/>
                  </a:moveTo>
                  <a:lnTo>
                    <a:pt x="1612900" y="5080"/>
                  </a:lnTo>
                  <a:lnTo>
                    <a:pt x="1600200" y="5080"/>
                  </a:lnTo>
                  <a:close/>
                  <a:moveTo>
                    <a:pt x="1625600" y="5080"/>
                  </a:moveTo>
                  <a:lnTo>
                    <a:pt x="1638300" y="5080"/>
                  </a:lnTo>
                  <a:lnTo>
                    <a:pt x="1625600" y="5080"/>
                  </a:lnTo>
                  <a:close/>
                  <a:moveTo>
                    <a:pt x="1651000" y="5080"/>
                  </a:moveTo>
                  <a:lnTo>
                    <a:pt x="1663700" y="5080"/>
                  </a:lnTo>
                  <a:lnTo>
                    <a:pt x="1651000" y="5080"/>
                  </a:lnTo>
                  <a:close/>
                  <a:moveTo>
                    <a:pt x="1676400" y="5080"/>
                  </a:moveTo>
                  <a:lnTo>
                    <a:pt x="1689100" y="5080"/>
                  </a:lnTo>
                  <a:lnTo>
                    <a:pt x="1676400" y="5080"/>
                  </a:lnTo>
                  <a:close/>
                  <a:moveTo>
                    <a:pt x="1701800" y="5080"/>
                  </a:moveTo>
                  <a:lnTo>
                    <a:pt x="1714500" y="5080"/>
                  </a:lnTo>
                  <a:lnTo>
                    <a:pt x="1701800" y="5080"/>
                  </a:lnTo>
                  <a:close/>
                  <a:moveTo>
                    <a:pt x="1727200" y="5080"/>
                  </a:moveTo>
                  <a:lnTo>
                    <a:pt x="1739900" y="5080"/>
                  </a:lnTo>
                  <a:lnTo>
                    <a:pt x="1727200" y="5080"/>
                  </a:lnTo>
                  <a:close/>
                  <a:moveTo>
                    <a:pt x="1752600" y="5080"/>
                  </a:moveTo>
                  <a:lnTo>
                    <a:pt x="1765300" y="5080"/>
                  </a:lnTo>
                  <a:lnTo>
                    <a:pt x="1752600" y="5080"/>
                  </a:lnTo>
                  <a:close/>
                  <a:moveTo>
                    <a:pt x="1778000" y="5080"/>
                  </a:moveTo>
                  <a:lnTo>
                    <a:pt x="1790700" y="5080"/>
                  </a:lnTo>
                  <a:lnTo>
                    <a:pt x="1778000" y="5080"/>
                  </a:lnTo>
                  <a:close/>
                  <a:moveTo>
                    <a:pt x="1803400" y="5080"/>
                  </a:moveTo>
                  <a:lnTo>
                    <a:pt x="1816100" y="5080"/>
                  </a:lnTo>
                  <a:lnTo>
                    <a:pt x="1803400" y="5080"/>
                  </a:lnTo>
                  <a:close/>
                  <a:moveTo>
                    <a:pt x="1828800" y="5080"/>
                  </a:moveTo>
                  <a:lnTo>
                    <a:pt x="1841500" y="5080"/>
                  </a:lnTo>
                  <a:lnTo>
                    <a:pt x="1828800" y="5080"/>
                  </a:lnTo>
                  <a:close/>
                  <a:moveTo>
                    <a:pt x="1854200" y="5080"/>
                  </a:moveTo>
                  <a:lnTo>
                    <a:pt x="1866900" y="5080"/>
                  </a:lnTo>
                  <a:lnTo>
                    <a:pt x="1854200" y="5080"/>
                  </a:lnTo>
                  <a:close/>
                  <a:moveTo>
                    <a:pt x="1879600" y="5080"/>
                  </a:moveTo>
                  <a:lnTo>
                    <a:pt x="1892300" y="5080"/>
                  </a:lnTo>
                  <a:lnTo>
                    <a:pt x="1879600" y="5080"/>
                  </a:lnTo>
                  <a:close/>
                  <a:moveTo>
                    <a:pt x="1905000" y="5080"/>
                  </a:moveTo>
                  <a:lnTo>
                    <a:pt x="1917700" y="5080"/>
                  </a:lnTo>
                  <a:lnTo>
                    <a:pt x="1905000" y="5080"/>
                  </a:lnTo>
                  <a:close/>
                  <a:moveTo>
                    <a:pt x="1930400" y="5080"/>
                  </a:moveTo>
                  <a:lnTo>
                    <a:pt x="1943100" y="5080"/>
                  </a:lnTo>
                  <a:lnTo>
                    <a:pt x="1930400" y="5080"/>
                  </a:lnTo>
                  <a:close/>
                  <a:moveTo>
                    <a:pt x="1955800" y="5080"/>
                  </a:moveTo>
                  <a:lnTo>
                    <a:pt x="1968500" y="5080"/>
                  </a:lnTo>
                  <a:lnTo>
                    <a:pt x="1955800" y="5080"/>
                  </a:lnTo>
                  <a:close/>
                  <a:moveTo>
                    <a:pt x="1981200" y="5080"/>
                  </a:moveTo>
                  <a:lnTo>
                    <a:pt x="1993900" y="5080"/>
                  </a:lnTo>
                  <a:lnTo>
                    <a:pt x="1981200" y="5080"/>
                  </a:lnTo>
                  <a:close/>
                  <a:moveTo>
                    <a:pt x="2006600" y="5080"/>
                  </a:moveTo>
                  <a:lnTo>
                    <a:pt x="2019300" y="5080"/>
                  </a:lnTo>
                  <a:lnTo>
                    <a:pt x="2006600" y="5080"/>
                  </a:lnTo>
                  <a:close/>
                  <a:moveTo>
                    <a:pt x="2032000" y="5080"/>
                  </a:moveTo>
                  <a:lnTo>
                    <a:pt x="2044700" y="5080"/>
                  </a:lnTo>
                  <a:lnTo>
                    <a:pt x="2032000" y="5080"/>
                  </a:lnTo>
                  <a:close/>
                  <a:moveTo>
                    <a:pt x="2057400" y="5080"/>
                  </a:moveTo>
                  <a:lnTo>
                    <a:pt x="2070100" y="5080"/>
                  </a:lnTo>
                  <a:lnTo>
                    <a:pt x="2057400" y="5080"/>
                  </a:lnTo>
                  <a:close/>
                  <a:moveTo>
                    <a:pt x="2082800" y="5080"/>
                  </a:moveTo>
                  <a:lnTo>
                    <a:pt x="2095500" y="5080"/>
                  </a:lnTo>
                  <a:lnTo>
                    <a:pt x="2082800" y="5080"/>
                  </a:lnTo>
                  <a:close/>
                  <a:moveTo>
                    <a:pt x="2108200" y="5080"/>
                  </a:moveTo>
                  <a:lnTo>
                    <a:pt x="2120900" y="5080"/>
                  </a:lnTo>
                  <a:lnTo>
                    <a:pt x="2108200" y="5080"/>
                  </a:lnTo>
                  <a:close/>
                  <a:moveTo>
                    <a:pt x="2133600" y="5080"/>
                  </a:moveTo>
                  <a:lnTo>
                    <a:pt x="2146300" y="5080"/>
                  </a:lnTo>
                  <a:lnTo>
                    <a:pt x="2133600" y="5080"/>
                  </a:lnTo>
                  <a:close/>
                  <a:moveTo>
                    <a:pt x="2159000" y="5080"/>
                  </a:moveTo>
                  <a:lnTo>
                    <a:pt x="2171700" y="5080"/>
                  </a:lnTo>
                  <a:lnTo>
                    <a:pt x="2159000" y="5080"/>
                  </a:lnTo>
                  <a:close/>
                  <a:moveTo>
                    <a:pt x="2184400" y="5080"/>
                  </a:moveTo>
                  <a:lnTo>
                    <a:pt x="2197100" y="5080"/>
                  </a:lnTo>
                  <a:lnTo>
                    <a:pt x="2184400" y="5080"/>
                  </a:lnTo>
                  <a:close/>
                  <a:moveTo>
                    <a:pt x="2209800" y="5080"/>
                  </a:moveTo>
                  <a:lnTo>
                    <a:pt x="2222500" y="5080"/>
                  </a:lnTo>
                  <a:lnTo>
                    <a:pt x="2209800" y="5080"/>
                  </a:lnTo>
                  <a:close/>
                  <a:moveTo>
                    <a:pt x="2235200" y="5080"/>
                  </a:moveTo>
                  <a:lnTo>
                    <a:pt x="2247900" y="5080"/>
                  </a:lnTo>
                  <a:lnTo>
                    <a:pt x="2235200" y="5080"/>
                  </a:lnTo>
                  <a:close/>
                  <a:moveTo>
                    <a:pt x="2260600" y="5080"/>
                  </a:moveTo>
                  <a:lnTo>
                    <a:pt x="2273300" y="5080"/>
                  </a:lnTo>
                  <a:lnTo>
                    <a:pt x="2260600" y="5080"/>
                  </a:lnTo>
                  <a:close/>
                  <a:moveTo>
                    <a:pt x="2286000" y="5080"/>
                  </a:moveTo>
                  <a:lnTo>
                    <a:pt x="2298700" y="5080"/>
                  </a:lnTo>
                  <a:lnTo>
                    <a:pt x="2286000" y="5080"/>
                  </a:lnTo>
                  <a:close/>
                  <a:moveTo>
                    <a:pt x="2311400" y="5080"/>
                  </a:moveTo>
                  <a:lnTo>
                    <a:pt x="2324100" y="5080"/>
                  </a:lnTo>
                  <a:lnTo>
                    <a:pt x="2311400" y="5080"/>
                  </a:lnTo>
                  <a:close/>
                  <a:moveTo>
                    <a:pt x="2336800" y="5080"/>
                  </a:moveTo>
                  <a:lnTo>
                    <a:pt x="2349500" y="5080"/>
                  </a:lnTo>
                  <a:lnTo>
                    <a:pt x="2336800" y="5080"/>
                  </a:lnTo>
                  <a:close/>
                  <a:moveTo>
                    <a:pt x="2362200" y="5080"/>
                  </a:moveTo>
                  <a:lnTo>
                    <a:pt x="2374900" y="5080"/>
                  </a:lnTo>
                  <a:lnTo>
                    <a:pt x="2362200" y="5080"/>
                  </a:lnTo>
                  <a:close/>
                  <a:moveTo>
                    <a:pt x="2387600" y="5080"/>
                  </a:moveTo>
                  <a:lnTo>
                    <a:pt x="2400300" y="5080"/>
                  </a:lnTo>
                  <a:lnTo>
                    <a:pt x="2387600" y="5080"/>
                  </a:lnTo>
                  <a:close/>
                  <a:moveTo>
                    <a:pt x="2413000" y="5080"/>
                  </a:moveTo>
                  <a:lnTo>
                    <a:pt x="2425700" y="5080"/>
                  </a:lnTo>
                  <a:lnTo>
                    <a:pt x="2413000" y="5080"/>
                  </a:lnTo>
                  <a:close/>
                  <a:moveTo>
                    <a:pt x="2438400" y="5080"/>
                  </a:moveTo>
                  <a:lnTo>
                    <a:pt x="2451100" y="5080"/>
                  </a:lnTo>
                  <a:lnTo>
                    <a:pt x="2438400" y="5080"/>
                  </a:lnTo>
                  <a:close/>
                  <a:moveTo>
                    <a:pt x="2463800" y="5080"/>
                  </a:moveTo>
                  <a:lnTo>
                    <a:pt x="2476500" y="5080"/>
                  </a:lnTo>
                  <a:lnTo>
                    <a:pt x="2463800" y="5080"/>
                  </a:lnTo>
                  <a:close/>
                  <a:moveTo>
                    <a:pt x="2489200" y="5080"/>
                  </a:moveTo>
                  <a:lnTo>
                    <a:pt x="2501900" y="5080"/>
                  </a:lnTo>
                  <a:lnTo>
                    <a:pt x="2489200" y="5080"/>
                  </a:lnTo>
                  <a:close/>
                  <a:moveTo>
                    <a:pt x="2514600" y="5080"/>
                  </a:moveTo>
                  <a:lnTo>
                    <a:pt x="2527300" y="5080"/>
                  </a:lnTo>
                  <a:lnTo>
                    <a:pt x="2514600" y="5080"/>
                  </a:lnTo>
                  <a:close/>
                  <a:moveTo>
                    <a:pt x="2540000" y="5080"/>
                  </a:moveTo>
                  <a:lnTo>
                    <a:pt x="2552700" y="5080"/>
                  </a:lnTo>
                  <a:lnTo>
                    <a:pt x="2540000" y="5080"/>
                  </a:lnTo>
                  <a:close/>
                  <a:moveTo>
                    <a:pt x="2565400" y="5080"/>
                  </a:moveTo>
                  <a:lnTo>
                    <a:pt x="2578100" y="5080"/>
                  </a:lnTo>
                  <a:lnTo>
                    <a:pt x="2565400" y="5080"/>
                  </a:lnTo>
                  <a:close/>
                  <a:moveTo>
                    <a:pt x="2590800" y="5080"/>
                  </a:moveTo>
                  <a:lnTo>
                    <a:pt x="2603500" y="5080"/>
                  </a:lnTo>
                  <a:lnTo>
                    <a:pt x="2590800" y="5080"/>
                  </a:lnTo>
                  <a:close/>
                  <a:moveTo>
                    <a:pt x="2616200" y="5080"/>
                  </a:moveTo>
                  <a:lnTo>
                    <a:pt x="2628900" y="5080"/>
                  </a:lnTo>
                  <a:lnTo>
                    <a:pt x="2616200" y="5080"/>
                  </a:lnTo>
                  <a:close/>
                  <a:moveTo>
                    <a:pt x="2641600" y="5080"/>
                  </a:moveTo>
                  <a:lnTo>
                    <a:pt x="2654300" y="5080"/>
                  </a:lnTo>
                  <a:lnTo>
                    <a:pt x="2641600" y="5080"/>
                  </a:lnTo>
                  <a:close/>
                  <a:moveTo>
                    <a:pt x="2667000" y="5080"/>
                  </a:moveTo>
                  <a:lnTo>
                    <a:pt x="2679700" y="5080"/>
                  </a:lnTo>
                  <a:lnTo>
                    <a:pt x="2667000" y="5080"/>
                  </a:lnTo>
                  <a:close/>
                  <a:moveTo>
                    <a:pt x="2692400" y="5080"/>
                  </a:moveTo>
                  <a:lnTo>
                    <a:pt x="2705100" y="5080"/>
                  </a:lnTo>
                  <a:lnTo>
                    <a:pt x="2692400" y="5080"/>
                  </a:lnTo>
                  <a:close/>
                  <a:moveTo>
                    <a:pt x="2717800" y="5080"/>
                  </a:moveTo>
                  <a:lnTo>
                    <a:pt x="2730500" y="5080"/>
                  </a:lnTo>
                  <a:lnTo>
                    <a:pt x="2717800" y="5080"/>
                  </a:lnTo>
                  <a:close/>
                  <a:moveTo>
                    <a:pt x="2743200" y="5080"/>
                  </a:moveTo>
                  <a:lnTo>
                    <a:pt x="2755900" y="5080"/>
                  </a:lnTo>
                  <a:lnTo>
                    <a:pt x="2743200" y="5080"/>
                  </a:lnTo>
                  <a:close/>
                  <a:moveTo>
                    <a:pt x="2768600" y="5080"/>
                  </a:moveTo>
                  <a:lnTo>
                    <a:pt x="2781300" y="5080"/>
                  </a:lnTo>
                  <a:lnTo>
                    <a:pt x="2768600" y="5080"/>
                  </a:lnTo>
                  <a:close/>
                  <a:moveTo>
                    <a:pt x="2794000" y="5080"/>
                  </a:moveTo>
                  <a:lnTo>
                    <a:pt x="2806700" y="5080"/>
                  </a:lnTo>
                  <a:lnTo>
                    <a:pt x="2794000" y="5080"/>
                  </a:lnTo>
                  <a:close/>
                  <a:moveTo>
                    <a:pt x="2819400" y="5080"/>
                  </a:moveTo>
                  <a:lnTo>
                    <a:pt x="2832100" y="5080"/>
                  </a:lnTo>
                  <a:lnTo>
                    <a:pt x="2819400" y="5080"/>
                  </a:lnTo>
                  <a:close/>
                  <a:moveTo>
                    <a:pt x="2844800" y="5080"/>
                  </a:moveTo>
                  <a:lnTo>
                    <a:pt x="2857500" y="5080"/>
                  </a:lnTo>
                  <a:lnTo>
                    <a:pt x="2844800" y="5080"/>
                  </a:lnTo>
                  <a:close/>
                  <a:moveTo>
                    <a:pt x="2870200" y="5080"/>
                  </a:moveTo>
                  <a:lnTo>
                    <a:pt x="2882900" y="5080"/>
                  </a:lnTo>
                  <a:lnTo>
                    <a:pt x="2870200" y="5080"/>
                  </a:lnTo>
                  <a:close/>
                  <a:moveTo>
                    <a:pt x="2895600" y="5080"/>
                  </a:moveTo>
                  <a:lnTo>
                    <a:pt x="2898648" y="5080"/>
                  </a:lnTo>
                  <a:lnTo>
                    <a:pt x="2895600" y="5080"/>
                  </a:lnTo>
                  <a:close/>
                  <a:moveTo>
                    <a:pt x="0" y="0"/>
                  </a:moveTo>
                  <a:lnTo>
                    <a:pt x="12700" y="0"/>
                  </a:lnTo>
                  <a:lnTo>
                    <a:pt x="12700" y="5080"/>
                  </a:lnTo>
                  <a:lnTo>
                    <a:pt x="0" y="5080"/>
                  </a:lnTo>
                  <a:close/>
                </a:path>
              </a:pathLst>
            </a:custGeom>
            <a:solidFill>
              <a:srgbClr val="C8D8E4"/>
            </a:solidFill>
          </p:spPr>
        </p:sp>
      </p:grpSp>
      <p:grpSp>
        <p:nvGrpSpPr>
          <p:cNvPr name="Group 357" id="357"/>
          <p:cNvGrpSpPr/>
          <p:nvPr/>
        </p:nvGrpSpPr>
        <p:grpSpPr>
          <a:xfrm rot="0">
            <a:off x="12794170" y="7979854"/>
            <a:ext cx="2399157" cy="1583055"/>
            <a:chOff x="0" y="0"/>
            <a:chExt cx="3198876" cy="2110740"/>
          </a:xfrm>
        </p:grpSpPr>
        <p:sp>
          <p:nvSpPr>
            <p:cNvPr name="Freeform 358" id="358"/>
            <p:cNvSpPr/>
            <p:nvPr/>
          </p:nvSpPr>
          <p:spPr>
            <a:xfrm flipH="false" flipV="false" rot="0">
              <a:off x="3810" y="3810"/>
              <a:ext cx="3191256" cy="2103120"/>
            </a:xfrm>
            <a:custGeom>
              <a:avLst/>
              <a:gdLst/>
              <a:ahLst/>
              <a:cxnLst/>
              <a:rect r="r" b="b" t="t" l="l"/>
              <a:pathLst>
                <a:path h="2103120" w="3191256">
                  <a:moveTo>
                    <a:pt x="0" y="109728"/>
                  </a:moveTo>
                  <a:cubicBezTo>
                    <a:pt x="0" y="49149"/>
                    <a:pt x="49149" y="0"/>
                    <a:pt x="109855" y="0"/>
                  </a:cubicBezTo>
                  <a:lnTo>
                    <a:pt x="3081401" y="0"/>
                  </a:lnTo>
                  <a:cubicBezTo>
                    <a:pt x="3142107" y="0"/>
                    <a:pt x="3191256" y="49149"/>
                    <a:pt x="3191256" y="109728"/>
                  </a:cubicBezTo>
                  <a:lnTo>
                    <a:pt x="3191256" y="1993392"/>
                  </a:lnTo>
                  <a:cubicBezTo>
                    <a:pt x="3191256" y="2053971"/>
                    <a:pt x="3142107" y="2103120"/>
                    <a:pt x="3081401" y="2103120"/>
                  </a:cubicBezTo>
                  <a:lnTo>
                    <a:pt x="109855" y="2103120"/>
                  </a:lnTo>
                  <a:cubicBezTo>
                    <a:pt x="49149" y="2103120"/>
                    <a:pt x="0" y="2053971"/>
                    <a:pt x="0" y="1993392"/>
                  </a:cubicBezTo>
                  <a:close/>
                </a:path>
              </a:pathLst>
            </a:custGeom>
            <a:solidFill>
              <a:srgbClr val="F7F9FB"/>
            </a:solidFill>
          </p:spPr>
        </p:sp>
        <p:sp>
          <p:nvSpPr>
            <p:cNvPr name="Freeform 359" id="359"/>
            <p:cNvSpPr/>
            <p:nvPr/>
          </p:nvSpPr>
          <p:spPr>
            <a:xfrm flipH="false" flipV="false" rot="0">
              <a:off x="0" y="0"/>
              <a:ext cx="3198876" cy="2110740"/>
            </a:xfrm>
            <a:custGeom>
              <a:avLst/>
              <a:gdLst/>
              <a:ahLst/>
              <a:cxnLst/>
              <a:rect r="r" b="b" t="t" l="l"/>
              <a:pathLst>
                <a:path h="2110740" w="3198876">
                  <a:moveTo>
                    <a:pt x="0" y="113538"/>
                  </a:moveTo>
                  <a:cubicBezTo>
                    <a:pt x="0" y="50800"/>
                    <a:pt x="50927" y="0"/>
                    <a:pt x="113665" y="0"/>
                  </a:cubicBezTo>
                  <a:lnTo>
                    <a:pt x="3085211" y="0"/>
                  </a:lnTo>
                  <a:lnTo>
                    <a:pt x="3085211" y="3810"/>
                  </a:lnTo>
                  <a:lnTo>
                    <a:pt x="3085211" y="0"/>
                  </a:lnTo>
                  <a:cubicBezTo>
                    <a:pt x="3147949" y="0"/>
                    <a:pt x="3198876" y="50800"/>
                    <a:pt x="3198876" y="113538"/>
                  </a:cubicBezTo>
                  <a:lnTo>
                    <a:pt x="3195066" y="113538"/>
                  </a:lnTo>
                  <a:lnTo>
                    <a:pt x="3198876" y="113538"/>
                  </a:lnTo>
                  <a:lnTo>
                    <a:pt x="3198876" y="1997202"/>
                  </a:lnTo>
                  <a:lnTo>
                    <a:pt x="3195066" y="1997202"/>
                  </a:lnTo>
                  <a:lnTo>
                    <a:pt x="3198876" y="1997202"/>
                  </a:lnTo>
                  <a:cubicBezTo>
                    <a:pt x="3198876" y="2059940"/>
                    <a:pt x="3147949" y="2110740"/>
                    <a:pt x="3085211" y="2110740"/>
                  </a:cubicBezTo>
                  <a:lnTo>
                    <a:pt x="3085211" y="2106930"/>
                  </a:lnTo>
                  <a:lnTo>
                    <a:pt x="3085211" y="2110740"/>
                  </a:lnTo>
                  <a:lnTo>
                    <a:pt x="113665" y="2110740"/>
                  </a:lnTo>
                  <a:lnTo>
                    <a:pt x="113665" y="2106930"/>
                  </a:lnTo>
                  <a:lnTo>
                    <a:pt x="113665" y="2110740"/>
                  </a:lnTo>
                  <a:cubicBezTo>
                    <a:pt x="50927" y="2110740"/>
                    <a:pt x="0" y="2059940"/>
                    <a:pt x="0" y="1997202"/>
                  </a:cubicBezTo>
                  <a:lnTo>
                    <a:pt x="0" y="113538"/>
                  </a:lnTo>
                  <a:lnTo>
                    <a:pt x="3810" y="113538"/>
                  </a:lnTo>
                  <a:lnTo>
                    <a:pt x="0" y="113538"/>
                  </a:lnTo>
                  <a:moveTo>
                    <a:pt x="7620" y="113538"/>
                  </a:moveTo>
                  <a:lnTo>
                    <a:pt x="7620" y="1997202"/>
                  </a:lnTo>
                  <a:lnTo>
                    <a:pt x="3810" y="1997202"/>
                  </a:lnTo>
                  <a:lnTo>
                    <a:pt x="7620" y="1997202"/>
                  </a:lnTo>
                  <a:cubicBezTo>
                    <a:pt x="7620" y="2055749"/>
                    <a:pt x="55118" y="2103120"/>
                    <a:pt x="113665" y="2103120"/>
                  </a:cubicBezTo>
                  <a:lnTo>
                    <a:pt x="3085211" y="2103120"/>
                  </a:lnTo>
                  <a:cubicBezTo>
                    <a:pt x="3143758" y="2103120"/>
                    <a:pt x="3191256" y="2055749"/>
                    <a:pt x="3191256" y="1997202"/>
                  </a:cubicBezTo>
                  <a:lnTo>
                    <a:pt x="3191256" y="113538"/>
                  </a:lnTo>
                  <a:cubicBezTo>
                    <a:pt x="3191256" y="54991"/>
                    <a:pt x="3143758" y="7620"/>
                    <a:pt x="3085211" y="7620"/>
                  </a:cubicBezTo>
                  <a:lnTo>
                    <a:pt x="113665" y="7620"/>
                  </a:lnTo>
                  <a:lnTo>
                    <a:pt x="113665" y="3810"/>
                  </a:lnTo>
                  <a:lnTo>
                    <a:pt x="113665" y="7620"/>
                  </a:lnTo>
                  <a:cubicBezTo>
                    <a:pt x="55118" y="7620"/>
                    <a:pt x="7620" y="54991"/>
                    <a:pt x="7620" y="113538"/>
                  </a:cubicBezTo>
                  <a:close/>
                </a:path>
              </a:pathLst>
            </a:custGeom>
            <a:solidFill>
              <a:srgbClr val="C8D8E4"/>
            </a:solidFill>
          </p:spPr>
        </p:sp>
      </p:grpSp>
      <p:grpSp>
        <p:nvGrpSpPr>
          <p:cNvPr name="Group 360" id="360"/>
          <p:cNvGrpSpPr/>
          <p:nvPr/>
        </p:nvGrpSpPr>
        <p:grpSpPr>
          <a:xfrm rot="0">
            <a:off x="12906756" y="8051292"/>
            <a:ext cx="2173986" cy="301752"/>
            <a:chOff x="0" y="0"/>
            <a:chExt cx="2898648" cy="402336"/>
          </a:xfrm>
        </p:grpSpPr>
        <p:sp>
          <p:nvSpPr>
            <p:cNvPr name="Freeform 361" id="361"/>
            <p:cNvSpPr/>
            <p:nvPr/>
          </p:nvSpPr>
          <p:spPr>
            <a:xfrm flipH="false" flipV="false" rot="0">
              <a:off x="0" y="0"/>
              <a:ext cx="2898648" cy="402336"/>
            </a:xfrm>
            <a:custGeom>
              <a:avLst/>
              <a:gdLst/>
              <a:ahLst/>
              <a:cxnLst/>
              <a:rect r="r" b="b" t="t" l="l"/>
              <a:pathLst>
                <a:path h="402336" w="2898648">
                  <a:moveTo>
                    <a:pt x="0" y="0"/>
                  </a:moveTo>
                  <a:lnTo>
                    <a:pt x="2898648" y="0"/>
                  </a:lnTo>
                  <a:lnTo>
                    <a:pt x="2898648" y="402336"/>
                  </a:lnTo>
                  <a:lnTo>
                    <a:pt x="0" y="402336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90380" r="0" b="-90380"/>
              </a:stretch>
            </a:blipFill>
          </p:spPr>
        </p:sp>
        <p:sp>
          <p:nvSpPr>
            <p:cNvPr name="TextBox 362" id="362"/>
            <p:cNvSpPr txBox="true"/>
            <p:nvPr/>
          </p:nvSpPr>
          <p:spPr>
            <a:xfrm>
              <a:off x="0" y="-28575"/>
              <a:ext cx="2898648" cy="430911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1350"/>
                </a:lnSpc>
              </a:pPr>
              <a:r>
                <a:rPr lang="en-US" sz="1125" b="true">
                  <a:solidFill>
                    <a:srgbClr val="D4884A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△  </a:t>
              </a:r>
              <a:r>
                <a:rPr lang="en-US" sz="1125" b="true">
                  <a:solidFill>
                    <a:srgbClr val="1A3A4A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Was lief schwer?</a:t>
              </a:r>
            </a:p>
          </p:txBody>
        </p:sp>
      </p:grpSp>
      <p:grpSp>
        <p:nvGrpSpPr>
          <p:cNvPr name="Group 363" id="363"/>
          <p:cNvGrpSpPr/>
          <p:nvPr/>
        </p:nvGrpSpPr>
        <p:grpSpPr>
          <a:xfrm rot="0">
            <a:off x="12904851" y="8460867"/>
            <a:ext cx="2177796" cy="3810"/>
            <a:chOff x="0" y="0"/>
            <a:chExt cx="2903728" cy="5080"/>
          </a:xfrm>
        </p:grpSpPr>
        <p:sp>
          <p:nvSpPr>
            <p:cNvPr name="Freeform 364" id="364"/>
            <p:cNvSpPr/>
            <p:nvPr/>
          </p:nvSpPr>
          <p:spPr>
            <a:xfrm flipH="false" flipV="false" rot="0">
              <a:off x="2540" y="0"/>
              <a:ext cx="2898648" cy="5080"/>
            </a:xfrm>
            <a:custGeom>
              <a:avLst/>
              <a:gdLst/>
              <a:ahLst/>
              <a:cxnLst/>
              <a:rect r="r" b="b" t="t" l="l"/>
              <a:pathLst>
                <a:path h="5080" w="2898648">
                  <a:moveTo>
                    <a:pt x="25400" y="0"/>
                  </a:moveTo>
                  <a:lnTo>
                    <a:pt x="38100" y="0"/>
                  </a:lnTo>
                  <a:lnTo>
                    <a:pt x="38100" y="5080"/>
                  </a:lnTo>
                  <a:lnTo>
                    <a:pt x="25400" y="5080"/>
                  </a:lnTo>
                  <a:close/>
                  <a:moveTo>
                    <a:pt x="50800" y="5080"/>
                  </a:moveTo>
                  <a:lnTo>
                    <a:pt x="63500" y="5080"/>
                  </a:lnTo>
                  <a:lnTo>
                    <a:pt x="50800" y="5080"/>
                  </a:lnTo>
                  <a:close/>
                  <a:moveTo>
                    <a:pt x="76200" y="5080"/>
                  </a:moveTo>
                  <a:lnTo>
                    <a:pt x="88900" y="5080"/>
                  </a:lnTo>
                  <a:lnTo>
                    <a:pt x="76200" y="5080"/>
                  </a:lnTo>
                  <a:close/>
                  <a:moveTo>
                    <a:pt x="101600" y="5080"/>
                  </a:moveTo>
                  <a:lnTo>
                    <a:pt x="114300" y="5080"/>
                  </a:lnTo>
                  <a:lnTo>
                    <a:pt x="101600" y="5080"/>
                  </a:lnTo>
                  <a:close/>
                  <a:moveTo>
                    <a:pt x="127000" y="5080"/>
                  </a:moveTo>
                  <a:lnTo>
                    <a:pt x="139700" y="5080"/>
                  </a:lnTo>
                  <a:lnTo>
                    <a:pt x="127000" y="5080"/>
                  </a:lnTo>
                  <a:close/>
                  <a:moveTo>
                    <a:pt x="152400" y="5080"/>
                  </a:moveTo>
                  <a:lnTo>
                    <a:pt x="165100" y="5080"/>
                  </a:lnTo>
                  <a:lnTo>
                    <a:pt x="152400" y="5080"/>
                  </a:lnTo>
                  <a:close/>
                  <a:moveTo>
                    <a:pt x="177800" y="5080"/>
                  </a:moveTo>
                  <a:lnTo>
                    <a:pt x="190500" y="5080"/>
                  </a:lnTo>
                  <a:lnTo>
                    <a:pt x="177800" y="5080"/>
                  </a:lnTo>
                  <a:close/>
                  <a:moveTo>
                    <a:pt x="203200" y="5080"/>
                  </a:moveTo>
                  <a:lnTo>
                    <a:pt x="215900" y="5080"/>
                  </a:lnTo>
                  <a:lnTo>
                    <a:pt x="203200" y="5080"/>
                  </a:lnTo>
                  <a:close/>
                  <a:moveTo>
                    <a:pt x="228600" y="5080"/>
                  </a:moveTo>
                  <a:lnTo>
                    <a:pt x="241300" y="5080"/>
                  </a:lnTo>
                  <a:lnTo>
                    <a:pt x="228600" y="5080"/>
                  </a:lnTo>
                  <a:close/>
                  <a:moveTo>
                    <a:pt x="254000" y="5080"/>
                  </a:moveTo>
                  <a:lnTo>
                    <a:pt x="266700" y="5080"/>
                  </a:lnTo>
                  <a:lnTo>
                    <a:pt x="254000" y="5080"/>
                  </a:lnTo>
                  <a:close/>
                  <a:moveTo>
                    <a:pt x="279400" y="5080"/>
                  </a:moveTo>
                  <a:lnTo>
                    <a:pt x="292100" y="5080"/>
                  </a:lnTo>
                  <a:lnTo>
                    <a:pt x="279400" y="5080"/>
                  </a:lnTo>
                  <a:close/>
                  <a:moveTo>
                    <a:pt x="304800" y="5080"/>
                  </a:moveTo>
                  <a:lnTo>
                    <a:pt x="317500" y="5080"/>
                  </a:lnTo>
                  <a:lnTo>
                    <a:pt x="304800" y="5080"/>
                  </a:lnTo>
                  <a:close/>
                  <a:moveTo>
                    <a:pt x="330200" y="5080"/>
                  </a:moveTo>
                  <a:lnTo>
                    <a:pt x="342900" y="5080"/>
                  </a:lnTo>
                  <a:lnTo>
                    <a:pt x="330200" y="5080"/>
                  </a:lnTo>
                  <a:close/>
                  <a:moveTo>
                    <a:pt x="355600" y="5080"/>
                  </a:moveTo>
                  <a:lnTo>
                    <a:pt x="368300" y="5080"/>
                  </a:lnTo>
                  <a:lnTo>
                    <a:pt x="355600" y="5080"/>
                  </a:lnTo>
                  <a:close/>
                  <a:moveTo>
                    <a:pt x="381000" y="5080"/>
                  </a:moveTo>
                  <a:lnTo>
                    <a:pt x="393700" y="5080"/>
                  </a:lnTo>
                  <a:lnTo>
                    <a:pt x="381000" y="5080"/>
                  </a:lnTo>
                  <a:close/>
                  <a:moveTo>
                    <a:pt x="406400" y="5080"/>
                  </a:moveTo>
                  <a:lnTo>
                    <a:pt x="419100" y="5080"/>
                  </a:lnTo>
                  <a:lnTo>
                    <a:pt x="406400" y="5080"/>
                  </a:lnTo>
                  <a:close/>
                  <a:moveTo>
                    <a:pt x="431800" y="5080"/>
                  </a:moveTo>
                  <a:lnTo>
                    <a:pt x="444500" y="5080"/>
                  </a:lnTo>
                  <a:lnTo>
                    <a:pt x="431800" y="5080"/>
                  </a:lnTo>
                  <a:close/>
                  <a:moveTo>
                    <a:pt x="457200" y="5080"/>
                  </a:moveTo>
                  <a:lnTo>
                    <a:pt x="469900" y="5080"/>
                  </a:lnTo>
                  <a:lnTo>
                    <a:pt x="457200" y="5080"/>
                  </a:lnTo>
                  <a:close/>
                  <a:moveTo>
                    <a:pt x="482600" y="5080"/>
                  </a:moveTo>
                  <a:lnTo>
                    <a:pt x="495300" y="5080"/>
                  </a:lnTo>
                  <a:lnTo>
                    <a:pt x="482600" y="5080"/>
                  </a:lnTo>
                  <a:close/>
                  <a:moveTo>
                    <a:pt x="508000" y="5080"/>
                  </a:moveTo>
                  <a:lnTo>
                    <a:pt x="520700" y="5080"/>
                  </a:lnTo>
                  <a:lnTo>
                    <a:pt x="508000" y="5080"/>
                  </a:lnTo>
                  <a:close/>
                  <a:moveTo>
                    <a:pt x="533400" y="5080"/>
                  </a:moveTo>
                  <a:lnTo>
                    <a:pt x="546100" y="5080"/>
                  </a:lnTo>
                  <a:lnTo>
                    <a:pt x="533400" y="5080"/>
                  </a:lnTo>
                  <a:close/>
                  <a:moveTo>
                    <a:pt x="558800" y="5080"/>
                  </a:moveTo>
                  <a:lnTo>
                    <a:pt x="571500" y="5080"/>
                  </a:lnTo>
                  <a:lnTo>
                    <a:pt x="558800" y="5080"/>
                  </a:lnTo>
                  <a:close/>
                  <a:moveTo>
                    <a:pt x="584200" y="5080"/>
                  </a:moveTo>
                  <a:lnTo>
                    <a:pt x="596900" y="5080"/>
                  </a:lnTo>
                  <a:lnTo>
                    <a:pt x="584200" y="5080"/>
                  </a:lnTo>
                  <a:close/>
                  <a:moveTo>
                    <a:pt x="609600" y="5080"/>
                  </a:moveTo>
                  <a:lnTo>
                    <a:pt x="622300" y="5080"/>
                  </a:lnTo>
                  <a:lnTo>
                    <a:pt x="609600" y="5080"/>
                  </a:lnTo>
                  <a:close/>
                  <a:moveTo>
                    <a:pt x="635000" y="5080"/>
                  </a:moveTo>
                  <a:lnTo>
                    <a:pt x="647700" y="5080"/>
                  </a:lnTo>
                  <a:lnTo>
                    <a:pt x="635000" y="5080"/>
                  </a:lnTo>
                  <a:close/>
                  <a:moveTo>
                    <a:pt x="660400" y="5080"/>
                  </a:moveTo>
                  <a:lnTo>
                    <a:pt x="673100" y="5080"/>
                  </a:lnTo>
                  <a:lnTo>
                    <a:pt x="660400" y="5080"/>
                  </a:lnTo>
                  <a:close/>
                  <a:moveTo>
                    <a:pt x="685800" y="5080"/>
                  </a:moveTo>
                  <a:lnTo>
                    <a:pt x="698500" y="5080"/>
                  </a:lnTo>
                  <a:lnTo>
                    <a:pt x="685800" y="5080"/>
                  </a:lnTo>
                  <a:close/>
                  <a:moveTo>
                    <a:pt x="711200" y="5080"/>
                  </a:moveTo>
                  <a:lnTo>
                    <a:pt x="723900" y="5080"/>
                  </a:lnTo>
                  <a:lnTo>
                    <a:pt x="711200" y="5080"/>
                  </a:lnTo>
                  <a:close/>
                  <a:moveTo>
                    <a:pt x="736600" y="5080"/>
                  </a:moveTo>
                  <a:lnTo>
                    <a:pt x="749300" y="5080"/>
                  </a:lnTo>
                  <a:lnTo>
                    <a:pt x="736600" y="5080"/>
                  </a:lnTo>
                  <a:close/>
                  <a:moveTo>
                    <a:pt x="762000" y="5080"/>
                  </a:moveTo>
                  <a:lnTo>
                    <a:pt x="774700" y="5080"/>
                  </a:lnTo>
                  <a:lnTo>
                    <a:pt x="762000" y="5080"/>
                  </a:lnTo>
                  <a:close/>
                  <a:moveTo>
                    <a:pt x="787400" y="5080"/>
                  </a:moveTo>
                  <a:lnTo>
                    <a:pt x="800100" y="5080"/>
                  </a:lnTo>
                  <a:lnTo>
                    <a:pt x="787400" y="5080"/>
                  </a:lnTo>
                  <a:close/>
                  <a:moveTo>
                    <a:pt x="812800" y="5080"/>
                  </a:moveTo>
                  <a:lnTo>
                    <a:pt x="825500" y="5080"/>
                  </a:lnTo>
                  <a:lnTo>
                    <a:pt x="812800" y="5080"/>
                  </a:lnTo>
                  <a:close/>
                  <a:moveTo>
                    <a:pt x="838200" y="5080"/>
                  </a:moveTo>
                  <a:lnTo>
                    <a:pt x="850900" y="5080"/>
                  </a:lnTo>
                  <a:lnTo>
                    <a:pt x="838200" y="5080"/>
                  </a:lnTo>
                  <a:close/>
                  <a:moveTo>
                    <a:pt x="863600" y="5080"/>
                  </a:moveTo>
                  <a:lnTo>
                    <a:pt x="876300" y="5080"/>
                  </a:lnTo>
                  <a:lnTo>
                    <a:pt x="863600" y="5080"/>
                  </a:lnTo>
                  <a:close/>
                  <a:moveTo>
                    <a:pt x="889000" y="5080"/>
                  </a:moveTo>
                  <a:lnTo>
                    <a:pt x="901700" y="5080"/>
                  </a:lnTo>
                  <a:lnTo>
                    <a:pt x="889000" y="5080"/>
                  </a:lnTo>
                  <a:close/>
                  <a:moveTo>
                    <a:pt x="914400" y="5080"/>
                  </a:moveTo>
                  <a:lnTo>
                    <a:pt x="927100" y="5080"/>
                  </a:lnTo>
                  <a:lnTo>
                    <a:pt x="914400" y="5080"/>
                  </a:lnTo>
                  <a:close/>
                  <a:moveTo>
                    <a:pt x="939800" y="5080"/>
                  </a:moveTo>
                  <a:lnTo>
                    <a:pt x="952500" y="5080"/>
                  </a:lnTo>
                  <a:lnTo>
                    <a:pt x="939800" y="5080"/>
                  </a:lnTo>
                  <a:close/>
                  <a:moveTo>
                    <a:pt x="965200" y="5080"/>
                  </a:moveTo>
                  <a:lnTo>
                    <a:pt x="977900" y="5080"/>
                  </a:lnTo>
                  <a:lnTo>
                    <a:pt x="965200" y="5080"/>
                  </a:lnTo>
                  <a:close/>
                  <a:moveTo>
                    <a:pt x="990600" y="5080"/>
                  </a:moveTo>
                  <a:lnTo>
                    <a:pt x="1003300" y="5080"/>
                  </a:lnTo>
                  <a:lnTo>
                    <a:pt x="990600" y="5080"/>
                  </a:lnTo>
                  <a:close/>
                  <a:moveTo>
                    <a:pt x="1016000" y="5080"/>
                  </a:moveTo>
                  <a:lnTo>
                    <a:pt x="1028700" y="5080"/>
                  </a:lnTo>
                  <a:lnTo>
                    <a:pt x="1016000" y="5080"/>
                  </a:lnTo>
                  <a:close/>
                  <a:moveTo>
                    <a:pt x="1041400" y="5080"/>
                  </a:moveTo>
                  <a:lnTo>
                    <a:pt x="1054100" y="5080"/>
                  </a:lnTo>
                  <a:lnTo>
                    <a:pt x="1041400" y="5080"/>
                  </a:lnTo>
                  <a:close/>
                  <a:moveTo>
                    <a:pt x="1066800" y="5080"/>
                  </a:moveTo>
                  <a:lnTo>
                    <a:pt x="1079500" y="5080"/>
                  </a:lnTo>
                  <a:lnTo>
                    <a:pt x="1066800" y="5080"/>
                  </a:lnTo>
                  <a:close/>
                  <a:moveTo>
                    <a:pt x="1092200" y="5080"/>
                  </a:moveTo>
                  <a:lnTo>
                    <a:pt x="1104900" y="5080"/>
                  </a:lnTo>
                  <a:lnTo>
                    <a:pt x="1092200" y="5080"/>
                  </a:lnTo>
                  <a:close/>
                  <a:moveTo>
                    <a:pt x="1117600" y="5080"/>
                  </a:moveTo>
                  <a:lnTo>
                    <a:pt x="1130300" y="5080"/>
                  </a:lnTo>
                  <a:lnTo>
                    <a:pt x="1117600" y="5080"/>
                  </a:lnTo>
                  <a:close/>
                  <a:moveTo>
                    <a:pt x="1143000" y="5080"/>
                  </a:moveTo>
                  <a:lnTo>
                    <a:pt x="1155700" y="5080"/>
                  </a:lnTo>
                  <a:lnTo>
                    <a:pt x="1143000" y="5080"/>
                  </a:lnTo>
                  <a:close/>
                  <a:moveTo>
                    <a:pt x="1168400" y="5080"/>
                  </a:moveTo>
                  <a:lnTo>
                    <a:pt x="1181100" y="5080"/>
                  </a:lnTo>
                  <a:lnTo>
                    <a:pt x="1168400" y="5080"/>
                  </a:lnTo>
                  <a:close/>
                  <a:moveTo>
                    <a:pt x="1193800" y="5080"/>
                  </a:moveTo>
                  <a:lnTo>
                    <a:pt x="1206500" y="5080"/>
                  </a:lnTo>
                  <a:lnTo>
                    <a:pt x="1193800" y="5080"/>
                  </a:lnTo>
                  <a:close/>
                  <a:moveTo>
                    <a:pt x="1219200" y="5080"/>
                  </a:moveTo>
                  <a:lnTo>
                    <a:pt x="1231900" y="5080"/>
                  </a:lnTo>
                  <a:lnTo>
                    <a:pt x="1219200" y="5080"/>
                  </a:lnTo>
                  <a:close/>
                  <a:moveTo>
                    <a:pt x="1244600" y="5080"/>
                  </a:moveTo>
                  <a:lnTo>
                    <a:pt x="1257300" y="5080"/>
                  </a:lnTo>
                  <a:lnTo>
                    <a:pt x="1244600" y="5080"/>
                  </a:lnTo>
                  <a:close/>
                  <a:moveTo>
                    <a:pt x="1270000" y="5080"/>
                  </a:moveTo>
                  <a:lnTo>
                    <a:pt x="1282700" y="5080"/>
                  </a:lnTo>
                  <a:lnTo>
                    <a:pt x="1270000" y="5080"/>
                  </a:lnTo>
                  <a:close/>
                  <a:moveTo>
                    <a:pt x="1295400" y="5080"/>
                  </a:moveTo>
                  <a:lnTo>
                    <a:pt x="1308100" y="5080"/>
                  </a:lnTo>
                  <a:lnTo>
                    <a:pt x="1295400" y="5080"/>
                  </a:lnTo>
                  <a:close/>
                  <a:moveTo>
                    <a:pt x="1320800" y="5080"/>
                  </a:moveTo>
                  <a:lnTo>
                    <a:pt x="1333500" y="5080"/>
                  </a:lnTo>
                  <a:lnTo>
                    <a:pt x="1320800" y="5080"/>
                  </a:lnTo>
                  <a:close/>
                  <a:moveTo>
                    <a:pt x="1346200" y="5080"/>
                  </a:moveTo>
                  <a:lnTo>
                    <a:pt x="1358900" y="5080"/>
                  </a:lnTo>
                  <a:lnTo>
                    <a:pt x="1346200" y="5080"/>
                  </a:lnTo>
                  <a:close/>
                  <a:moveTo>
                    <a:pt x="1371600" y="5080"/>
                  </a:moveTo>
                  <a:lnTo>
                    <a:pt x="1384300" y="5080"/>
                  </a:lnTo>
                  <a:lnTo>
                    <a:pt x="1371600" y="5080"/>
                  </a:lnTo>
                  <a:close/>
                  <a:moveTo>
                    <a:pt x="1397000" y="5080"/>
                  </a:moveTo>
                  <a:lnTo>
                    <a:pt x="1409700" y="5080"/>
                  </a:lnTo>
                  <a:lnTo>
                    <a:pt x="1397000" y="5080"/>
                  </a:lnTo>
                  <a:close/>
                  <a:moveTo>
                    <a:pt x="1422400" y="5080"/>
                  </a:moveTo>
                  <a:lnTo>
                    <a:pt x="1435100" y="5080"/>
                  </a:lnTo>
                  <a:lnTo>
                    <a:pt x="1422400" y="5080"/>
                  </a:lnTo>
                  <a:close/>
                  <a:moveTo>
                    <a:pt x="1447800" y="5080"/>
                  </a:moveTo>
                  <a:lnTo>
                    <a:pt x="1460500" y="5080"/>
                  </a:lnTo>
                  <a:lnTo>
                    <a:pt x="1447800" y="5080"/>
                  </a:lnTo>
                  <a:close/>
                  <a:moveTo>
                    <a:pt x="1473200" y="5080"/>
                  </a:moveTo>
                  <a:lnTo>
                    <a:pt x="1485900" y="5080"/>
                  </a:lnTo>
                  <a:lnTo>
                    <a:pt x="1473200" y="5080"/>
                  </a:lnTo>
                  <a:close/>
                  <a:moveTo>
                    <a:pt x="1498600" y="5080"/>
                  </a:moveTo>
                  <a:lnTo>
                    <a:pt x="1511300" y="5080"/>
                  </a:lnTo>
                  <a:lnTo>
                    <a:pt x="1498600" y="5080"/>
                  </a:lnTo>
                  <a:close/>
                  <a:moveTo>
                    <a:pt x="1524000" y="5080"/>
                  </a:moveTo>
                  <a:lnTo>
                    <a:pt x="1536700" y="5080"/>
                  </a:lnTo>
                  <a:lnTo>
                    <a:pt x="1524000" y="5080"/>
                  </a:lnTo>
                  <a:close/>
                  <a:moveTo>
                    <a:pt x="1549400" y="5080"/>
                  </a:moveTo>
                  <a:lnTo>
                    <a:pt x="1562100" y="5080"/>
                  </a:lnTo>
                  <a:lnTo>
                    <a:pt x="1549400" y="5080"/>
                  </a:lnTo>
                  <a:close/>
                  <a:moveTo>
                    <a:pt x="1574800" y="5080"/>
                  </a:moveTo>
                  <a:lnTo>
                    <a:pt x="1587500" y="5080"/>
                  </a:lnTo>
                  <a:lnTo>
                    <a:pt x="1574800" y="5080"/>
                  </a:lnTo>
                  <a:close/>
                  <a:moveTo>
                    <a:pt x="1600200" y="5080"/>
                  </a:moveTo>
                  <a:lnTo>
                    <a:pt x="1612900" y="5080"/>
                  </a:lnTo>
                  <a:lnTo>
                    <a:pt x="1600200" y="5080"/>
                  </a:lnTo>
                  <a:close/>
                  <a:moveTo>
                    <a:pt x="1625600" y="5080"/>
                  </a:moveTo>
                  <a:lnTo>
                    <a:pt x="1638300" y="5080"/>
                  </a:lnTo>
                  <a:lnTo>
                    <a:pt x="1625600" y="5080"/>
                  </a:lnTo>
                  <a:close/>
                  <a:moveTo>
                    <a:pt x="1651000" y="5080"/>
                  </a:moveTo>
                  <a:lnTo>
                    <a:pt x="1663700" y="5080"/>
                  </a:lnTo>
                  <a:lnTo>
                    <a:pt x="1651000" y="5080"/>
                  </a:lnTo>
                  <a:close/>
                  <a:moveTo>
                    <a:pt x="1676400" y="5080"/>
                  </a:moveTo>
                  <a:lnTo>
                    <a:pt x="1689100" y="5080"/>
                  </a:lnTo>
                  <a:lnTo>
                    <a:pt x="1676400" y="5080"/>
                  </a:lnTo>
                  <a:close/>
                  <a:moveTo>
                    <a:pt x="1701800" y="5080"/>
                  </a:moveTo>
                  <a:lnTo>
                    <a:pt x="1714500" y="5080"/>
                  </a:lnTo>
                  <a:lnTo>
                    <a:pt x="1701800" y="5080"/>
                  </a:lnTo>
                  <a:close/>
                  <a:moveTo>
                    <a:pt x="1727200" y="5080"/>
                  </a:moveTo>
                  <a:lnTo>
                    <a:pt x="1739900" y="5080"/>
                  </a:lnTo>
                  <a:lnTo>
                    <a:pt x="1727200" y="5080"/>
                  </a:lnTo>
                  <a:close/>
                  <a:moveTo>
                    <a:pt x="1752600" y="5080"/>
                  </a:moveTo>
                  <a:lnTo>
                    <a:pt x="1765300" y="5080"/>
                  </a:lnTo>
                  <a:lnTo>
                    <a:pt x="1752600" y="5080"/>
                  </a:lnTo>
                  <a:close/>
                  <a:moveTo>
                    <a:pt x="1778000" y="5080"/>
                  </a:moveTo>
                  <a:lnTo>
                    <a:pt x="1790700" y="5080"/>
                  </a:lnTo>
                  <a:lnTo>
                    <a:pt x="1778000" y="5080"/>
                  </a:lnTo>
                  <a:close/>
                  <a:moveTo>
                    <a:pt x="1803400" y="5080"/>
                  </a:moveTo>
                  <a:lnTo>
                    <a:pt x="1816100" y="5080"/>
                  </a:lnTo>
                  <a:lnTo>
                    <a:pt x="1803400" y="5080"/>
                  </a:lnTo>
                  <a:close/>
                  <a:moveTo>
                    <a:pt x="1828800" y="5080"/>
                  </a:moveTo>
                  <a:lnTo>
                    <a:pt x="1841500" y="5080"/>
                  </a:lnTo>
                  <a:lnTo>
                    <a:pt x="1828800" y="5080"/>
                  </a:lnTo>
                  <a:close/>
                  <a:moveTo>
                    <a:pt x="1854200" y="5080"/>
                  </a:moveTo>
                  <a:lnTo>
                    <a:pt x="1866900" y="5080"/>
                  </a:lnTo>
                  <a:lnTo>
                    <a:pt x="1854200" y="5080"/>
                  </a:lnTo>
                  <a:close/>
                  <a:moveTo>
                    <a:pt x="1879600" y="5080"/>
                  </a:moveTo>
                  <a:lnTo>
                    <a:pt x="1892300" y="5080"/>
                  </a:lnTo>
                  <a:lnTo>
                    <a:pt x="1879600" y="5080"/>
                  </a:lnTo>
                  <a:close/>
                  <a:moveTo>
                    <a:pt x="1905000" y="5080"/>
                  </a:moveTo>
                  <a:lnTo>
                    <a:pt x="1917700" y="5080"/>
                  </a:lnTo>
                  <a:lnTo>
                    <a:pt x="1905000" y="5080"/>
                  </a:lnTo>
                  <a:close/>
                  <a:moveTo>
                    <a:pt x="1930400" y="5080"/>
                  </a:moveTo>
                  <a:lnTo>
                    <a:pt x="1943100" y="5080"/>
                  </a:lnTo>
                  <a:lnTo>
                    <a:pt x="1930400" y="5080"/>
                  </a:lnTo>
                  <a:close/>
                  <a:moveTo>
                    <a:pt x="1955800" y="5080"/>
                  </a:moveTo>
                  <a:lnTo>
                    <a:pt x="1968500" y="5080"/>
                  </a:lnTo>
                  <a:lnTo>
                    <a:pt x="1955800" y="5080"/>
                  </a:lnTo>
                  <a:close/>
                  <a:moveTo>
                    <a:pt x="1981200" y="5080"/>
                  </a:moveTo>
                  <a:lnTo>
                    <a:pt x="1993900" y="5080"/>
                  </a:lnTo>
                  <a:lnTo>
                    <a:pt x="1981200" y="5080"/>
                  </a:lnTo>
                  <a:close/>
                  <a:moveTo>
                    <a:pt x="2006600" y="5080"/>
                  </a:moveTo>
                  <a:lnTo>
                    <a:pt x="2019300" y="5080"/>
                  </a:lnTo>
                  <a:lnTo>
                    <a:pt x="2006600" y="5080"/>
                  </a:lnTo>
                  <a:close/>
                  <a:moveTo>
                    <a:pt x="2032000" y="5080"/>
                  </a:moveTo>
                  <a:lnTo>
                    <a:pt x="2044700" y="5080"/>
                  </a:lnTo>
                  <a:lnTo>
                    <a:pt x="2032000" y="5080"/>
                  </a:lnTo>
                  <a:close/>
                  <a:moveTo>
                    <a:pt x="2057400" y="5080"/>
                  </a:moveTo>
                  <a:lnTo>
                    <a:pt x="2070100" y="5080"/>
                  </a:lnTo>
                  <a:lnTo>
                    <a:pt x="2057400" y="5080"/>
                  </a:lnTo>
                  <a:close/>
                  <a:moveTo>
                    <a:pt x="2082800" y="5080"/>
                  </a:moveTo>
                  <a:lnTo>
                    <a:pt x="2095500" y="5080"/>
                  </a:lnTo>
                  <a:lnTo>
                    <a:pt x="2082800" y="5080"/>
                  </a:lnTo>
                  <a:close/>
                  <a:moveTo>
                    <a:pt x="2108200" y="5080"/>
                  </a:moveTo>
                  <a:lnTo>
                    <a:pt x="2120900" y="5080"/>
                  </a:lnTo>
                  <a:lnTo>
                    <a:pt x="2108200" y="5080"/>
                  </a:lnTo>
                  <a:close/>
                  <a:moveTo>
                    <a:pt x="2133600" y="5080"/>
                  </a:moveTo>
                  <a:lnTo>
                    <a:pt x="2146300" y="5080"/>
                  </a:lnTo>
                  <a:lnTo>
                    <a:pt x="2133600" y="5080"/>
                  </a:lnTo>
                  <a:close/>
                  <a:moveTo>
                    <a:pt x="2159000" y="5080"/>
                  </a:moveTo>
                  <a:lnTo>
                    <a:pt x="2171700" y="5080"/>
                  </a:lnTo>
                  <a:lnTo>
                    <a:pt x="2159000" y="5080"/>
                  </a:lnTo>
                  <a:close/>
                  <a:moveTo>
                    <a:pt x="2184400" y="5080"/>
                  </a:moveTo>
                  <a:lnTo>
                    <a:pt x="2197100" y="5080"/>
                  </a:lnTo>
                  <a:lnTo>
                    <a:pt x="2184400" y="5080"/>
                  </a:lnTo>
                  <a:close/>
                  <a:moveTo>
                    <a:pt x="2209800" y="5080"/>
                  </a:moveTo>
                  <a:lnTo>
                    <a:pt x="2222500" y="5080"/>
                  </a:lnTo>
                  <a:lnTo>
                    <a:pt x="2209800" y="5080"/>
                  </a:lnTo>
                  <a:close/>
                  <a:moveTo>
                    <a:pt x="2235200" y="5080"/>
                  </a:moveTo>
                  <a:lnTo>
                    <a:pt x="2247900" y="5080"/>
                  </a:lnTo>
                  <a:lnTo>
                    <a:pt x="2235200" y="5080"/>
                  </a:lnTo>
                  <a:close/>
                  <a:moveTo>
                    <a:pt x="2260600" y="5080"/>
                  </a:moveTo>
                  <a:lnTo>
                    <a:pt x="2273300" y="5080"/>
                  </a:lnTo>
                  <a:lnTo>
                    <a:pt x="2260600" y="5080"/>
                  </a:lnTo>
                  <a:close/>
                  <a:moveTo>
                    <a:pt x="2286000" y="5080"/>
                  </a:moveTo>
                  <a:lnTo>
                    <a:pt x="2298700" y="5080"/>
                  </a:lnTo>
                  <a:lnTo>
                    <a:pt x="2286000" y="5080"/>
                  </a:lnTo>
                  <a:close/>
                  <a:moveTo>
                    <a:pt x="2311400" y="5080"/>
                  </a:moveTo>
                  <a:lnTo>
                    <a:pt x="2324100" y="5080"/>
                  </a:lnTo>
                  <a:lnTo>
                    <a:pt x="2311400" y="5080"/>
                  </a:lnTo>
                  <a:close/>
                  <a:moveTo>
                    <a:pt x="2336800" y="5080"/>
                  </a:moveTo>
                  <a:lnTo>
                    <a:pt x="2349500" y="5080"/>
                  </a:lnTo>
                  <a:lnTo>
                    <a:pt x="2336800" y="5080"/>
                  </a:lnTo>
                  <a:close/>
                  <a:moveTo>
                    <a:pt x="2362200" y="5080"/>
                  </a:moveTo>
                  <a:lnTo>
                    <a:pt x="2374900" y="5080"/>
                  </a:lnTo>
                  <a:lnTo>
                    <a:pt x="2362200" y="5080"/>
                  </a:lnTo>
                  <a:close/>
                  <a:moveTo>
                    <a:pt x="2387600" y="5080"/>
                  </a:moveTo>
                  <a:lnTo>
                    <a:pt x="2400300" y="5080"/>
                  </a:lnTo>
                  <a:lnTo>
                    <a:pt x="2387600" y="5080"/>
                  </a:lnTo>
                  <a:close/>
                  <a:moveTo>
                    <a:pt x="2413000" y="5080"/>
                  </a:moveTo>
                  <a:lnTo>
                    <a:pt x="2425700" y="5080"/>
                  </a:lnTo>
                  <a:lnTo>
                    <a:pt x="2413000" y="5080"/>
                  </a:lnTo>
                  <a:close/>
                  <a:moveTo>
                    <a:pt x="2438400" y="5080"/>
                  </a:moveTo>
                  <a:lnTo>
                    <a:pt x="2451100" y="5080"/>
                  </a:lnTo>
                  <a:lnTo>
                    <a:pt x="2438400" y="5080"/>
                  </a:lnTo>
                  <a:close/>
                  <a:moveTo>
                    <a:pt x="2463800" y="5080"/>
                  </a:moveTo>
                  <a:lnTo>
                    <a:pt x="2476500" y="5080"/>
                  </a:lnTo>
                  <a:lnTo>
                    <a:pt x="2463800" y="5080"/>
                  </a:lnTo>
                  <a:close/>
                  <a:moveTo>
                    <a:pt x="2489200" y="5080"/>
                  </a:moveTo>
                  <a:lnTo>
                    <a:pt x="2501900" y="5080"/>
                  </a:lnTo>
                  <a:lnTo>
                    <a:pt x="2489200" y="5080"/>
                  </a:lnTo>
                  <a:close/>
                  <a:moveTo>
                    <a:pt x="2514600" y="5080"/>
                  </a:moveTo>
                  <a:lnTo>
                    <a:pt x="2527300" y="5080"/>
                  </a:lnTo>
                  <a:lnTo>
                    <a:pt x="2514600" y="5080"/>
                  </a:lnTo>
                  <a:close/>
                  <a:moveTo>
                    <a:pt x="2540000" y="5080"/>
                  </a:moveTo>
                  <a:lnTo>
                    <a:pt x="2552700" y="5080"/>
                  </a:lnTo>
                  <a:lnTo>
                    <a:pt x="2540000" y="5080"/>
                  </a:lnTo>
                  <a:close/>
                  <a:moveTo>
                    <a:pt x="2565400" y="5080"/>
                  </a:moveTo>
                  <a:lnTo>
                    <a:pt x="2578100" y="5080"/>
                  </a:lnTo>
                  <a:lnTo>
                    <a:pt x="2565400" y="5080"/>
                  </a:lnTo>
                  <a:close/>
                  <a:moveTo>
                    <a:pt x="2590800" y="5080"/>
                  </a:moveTo>
                  <a:lnTo>
                    <a:pt x="2603500" y="5080"/>
                  </a:lnTo>
                  <a:lnTo>
                    <a:pt x="2590800" y="5080"/>
                  </a:lnTo>
                  <a:close/>
                  <a:moveTo>
                    <a:pt x="2616200" y="5080"/>
                  </a:moveTo>
                  <a:lnTo>
                    <a:pt x="2628900" y="5080"/>
                  </a:lnTo>
                  <a:lnTo>
                    <a:pt x="2616200" y="5080"/>
                  </a:lnTo>
                  <a:close/>
                  <a:moveTo>
                    <a:pt x="2641600" y="5080"/>
                  </a:moveTo>
                  <a:lnTo>
                    <a:pt x="2654300" y="5080"/>
                  </a:lnTo>
                  <a:lnTo>
                    <a:pt x="2641600" y="5080"/>
                  </a:lnTo>
                  <a:close/>
                  <a:moveTo>
                    <a:pt x="2667000" y="5080"/>
                  </a:moveTo>
                  <a:lnTo>
                    <a:pt x="2679700" y="5080"/>
                  </a:lnTo>
                  <a:lnTo>
                    <a:pt x="2667000" y="5080"/>
                  </a:lnTo>
                  <a:close/>
                  <a:moveTo>
                    <a:pt x="2692400" y="5080"/>
                  </a:moveTo>
                  <a:lnTo>
                    <a:pt x="2705100" y="5080"/>
                  </a:lnTo>
                  <a:lnTo>
                    <a:pt x="2692400" y="5080"/>
                  </a:lnTo>
                  <a:close/>
                  <a:moveTo>
                    <a:pt x="2717800" y="5080"/>
                  </a:moveTo>
                  <a:lnTo>
                    <a:pt x="2730500" y="5080"/>
                  </a:lnTo>
                  <a:lnTo>
                    <a:pt x="2717800" y="5080"/>
                  </a:lnTo>
                  <a:close/>
                  <a:moveTo>
                    <a:pt x="2743200" y="5080"/>
                  </a:moveTo>
                  <a:lnTo>
                    <a:pt x="2755900" y="5080"/>
                  </a:lnTo>
                  <a:lnTo>
                    <a:pt x="2743200" y="5080"/>
                  </a:lnTo>
                  <a:close/>
                  <a:moveTo>
                    <a:pt x="2768600" y="5080"/>
                  </a:moveTo>
                  <a:lnTo>
                    <a:pt x="2781300" y="5080"/>
                  </a:lnTo>
                  <a:lnTo>
                    <a:pt x="2768600" y="5080"/>
                  </a:lnTo>
                  <a:close/>
                  <a:moveTo>
                    <a:pt x="2794000" y="5080"/>
                  </a:moveTo>
                  <a:lnTo>
                    <a:pt x="2806700" y="5080"/>
                  </a:lnTo>
                  <a:lnTo>
                    <a:pt x="2794000" y="5080"/>
                  </a:lnTo>
                  <a:close/>
                  <a:moveTo>
                    <a:pt x="2819400" y="5080"/>
                  </a:moveTo>
                  <a:lnTo>
                    <a:pt x="2832100" y="5080"/>
                  </a:lnTo>
                  <a:lnTo>
                    <a:pt x="2819400" y="5080"/>
                  </a:lnTo>
                  <a:close/>
                  <a:moveTo>
                    <a:pt x="2844800" y="5080"/>
                  </a:moveTo>
                  <a:lnTo>
                    <a:pt x="2857500" y="5080"/>
                  </a:lnTo>
                  <a:lnTo>
                    <a:pt x="2844800" y="5080"/>
                  </a:lnTo>
                  <a:close/>
                  <a:moveTo>
                    <a:pt x="2870200" y="5080"/>
                  </a:moveTo>
                  <a:lnTo>
                    <a:pt x="2882900" y="5080"/>
                  </a:lnTo>
                  <a:lnTo>
                    <a:pt x="2870200" y="5080"/>
                  </a:lnTo>
                  <a:close/>
                  <a:moveTo>
                    <a:pt x="2895600" y="5080"/>
                  </a:moveTo>
                  <a:lnTo>
                    <a:pt x="2898648" y="5080"/>
                  </a:lnTo>
                  <a:lnTo>
                    <a:pt x="2895600" y="5080"/>
                  </a:lnTo>
                  <a:close/>
                  <a:moveTo>
                    <a:pt x="0" y="0"/>
                  </a:moveTo>
                  <a:lnTo>
                    <a:pt x="12700" y="0"/>
                  </a:lnTo>
                  <a:lnTo>
                    <a:pt x="12700" y="5080"/>
                  </a:lnTo>
                  <a:lnTo>
                    <a:pt x="0" y="5080"/>
                  </a:lnTo>
                  <a:close/>
                </a:path>
              </a:pathLst>
            </a:custGeom>
            <a:solidFill>
              <a:srgbClr val="C8D8E4"/>
            </a:solidFill>
          </p:spPr>
        </p:sp>
      </p:grpSp>
      <p:grpSp>
        <p:nvGrpSpPr>
          <p:cNvPr name="Group 365" id="365"/>
          <p:cNvGrpSpPr/>
          <p:nvPr/>
        </p:nvGrpSpPr>
        <p:grpSpPr>
          <a:xfrm rot="0">
            <a:off x="12904851" y="8735187"/>
            <a:ext cx="2177796" cy="3810"/>
            <a:chOff x="0" y="0"/>
            <a:chExt cx="2903728" cy="5080"/>
          </a:xfrm>
        </p:grpSpPr>
        <p:sp>
          <p:nvSpPr>
            <p:cNvPr name="Freeform 366" id="366"/>
            <p:cNvSpPr/>
            <p:nvPr/>
          </p:nvSpPr>
          <p:spPr>
            <a:xfrm flipH="false" flipV="false" rot="0">
              <a:off x="2540" y="0"/>
              <a:ext cx="2898648" cy="5080"/>
            </a:xfrm>
            <a:custGeom>
              <a:avLst/>
              <a:gdLst/>
              <a:ahLst/>
              <a:cxnLst/>
              <a:rect r="r" b="b" t="t" l="l"/>
              <a:pathLst>
                <a:path h="5080" w="2898648">
                  <a:moveTo>
                    <a:pt x="25400" y="0"/>
                  </a:moveTo>
                  <a:lnTo>
                    <a:pt x="38100" y="0"/>
                  </a:lnTo>
                  <a:lnTo>
                    <a:pt x="38100" y="5080"/>
                  </a:lnTo>
                  <a:lnTo>
                    <a:pt x="25400" y="5080"/>
                  </a:lnTo>
                  <a:close/>
                  <a:moveTo>
                    <a:pt x="50800" y="5080"/>
                  </a:moveTo>
                  <a:lnTo>
                    <a:pt x="63500" y="5080"/>
                  </a:lnTo>
                  <a:lnTo>
                    <a:pt x="50800" y="5080"/>
                  </a:lnTo>
                  <a:close/>
                  <a:moveTo>
                    <a:pt x="76200" y="5080"/>
                  </a:moveTo>
                  <a:lnTo>
                    <a:pt x="88900" y="5080"/>
                  </a:lnTo>
                  <a:lnTo>
                    <a:pt x="76200" y="5080"/>
                  </a:lnTo>
                  <a:close/>
                  <a:moveTo>
                    <a:pt x="101600" y="5080"/>
                  </a:moveTo>
                  <a:lnTo>
                    <a:pt x="114300" y="5080"/>
                  </a:lnTo>
                  <a:lnTo>
                    <a:pt x="101600" y="5080"/>
                  </a:lnTo>
                  <a:close/>
                  <a:moveTo>
                    <a:pt x="127000" y="5080"/>
                  </a:moveTo>
                  <a:lnTo>
                    <a:pt x="139700" y="5080"/>
                  </a:lnTo>
                  <a:lnTo>
                    <a:pt x="127000" y="5080"/>
                  </a:lnTo>
                  <a:close/>
                  <a:moveTo>
                    <a:pt x="152400" y="5080"/>
                  </a:moveTo>
                  <a:lnTo>
                    <a:pt x="165100" y="5080"/>
                  </a:lnTo>
                  <a:lnTo>
                    <a:pt x="152400" y="5080"/>
                  </a:lnTo>
                  <a:close/>
                  <a:moveTo>
                    <a:pt x="177800" y="5080"/>
                  </a:moveTo>
                  <a:lnTo>
                    <a:pt x="190500" y="5080"/>
                  </a:lnTo>
                  <a:lnTo>
                    <a:pt x="177800" y="5080"/>
                  </a:lnTo>
                  <a:close/>
                  <a:moveTo>
                    <a:pt x="203200" y="5080"/>
                  </a:moveTo>
                  <a:lnTo>
                    <a:pt x="215900" y="5080"/>
                  </a:lnTo>
                  <a:lnTo>
                    <a:pt x="203200" y="5080"/>
                  </a:lnTo>
                  <a:close/>
                  <a:moveTo>
                    <a:pt x="228600" y="5080"/>
                  </a:moveTo>
                  <a:lnTo>
                    <a:pt x="241300" y="5080"/>
                  </a:lnTo>
                  <a:lnTo>
                    <a:pt x="228600" y="5080"/>
                  </a:lnTo>
                  <a:close/>
                  <a:moveTo>
                    <a:pt x="254000" y="5080"/>
                  </a:moveTo>
                  <a:lnTo>
                    <a:pt x="266700" y="5080"/>
                  </a:lnTo>
                  <a:lnTo>
                    <a:pt x="254000" y="5080"/>
                  </a:lnTo>
                  <a:close/>
                  <a:moveTo>
                    <a:pt x="279400" y="5080"/>
                  </a:moveTo>
                  <a:lnTo>
                    <a:pt x="292100" y="5080"/>
                  </a:lnTo>
                  <a:lnTo>
                    <a:pt x="279400" y="5080"/>
                  </a:lnTo>
                  <a:close/>
                  <a:moveTo>
                    <a:pt x="304800" y="5080"/>
                  </a:moveTo>
                  <a:lnTo>
                    <a:pt x="317500" y="5080"/>
                  </a:lnTo>
                  <a:lnTo>
                    <a:pt x="304800" y="5080"/>
                  </a:lnTo>
                  <a:close/>
                  <a:moveTo>
                    <a:pt x="330200" y="5080"/>
                  </a:moveTo>
                  <a:lnTo>
                    <a:pt x="342900" y="5080"/>
                  </a:lnTo>
                  <a:lnTo>
                    <a:pt x="330200" y="5080"/>
                  </a:lnTo>
                  <a:close/>
                  <a:moveTo>
                    <a:pt x="355600" y="5080"/>
                  </a:moveTo>
                  <a:lnTo>
                    <a:pt x="368300" y="5080"/>
                  </a:lnTo>
                  <a:lnTo>
                    <a:pt x="355600" y="5080"/>
                  </a:lnTo>
                  <a:close/>
                  <a:moveTo>
                    <a:pt x="381000" y="5080"/>
                  </a:moveTo>
                  <a:lnTo>
                    <a:pt x="393700" y="5080"/>
                  </a:lnTo>
                  <a:lnTo>
                    <a:pt x="381000" y="5080"/>
                  </a:lnTo>
                  <a:close/>
                  <a:moveTo>
                    <a:pt x="406400" y="5080"/>
                  </a:moveTo>
                  <a:lnTo>
                    <a:pt x="419100" y="5080"/>
                  </a:lnTo>
                  <a:lnTo>
                    <a:pt x="406400" y="5080"/>
                  </a:lnTo>
                  <a:close/>
                  <a:moveTo>
                    <a:pt x="431800" y="5080"/>
                  </a:moveTo>
                  <a:lnTo>
                    <a:pt x="444500" y="5080"/>
                  </a:lnTo>
                  <a:lnTo>
                    <a:pt x="431800" y="5080"/>
                  </a:lnTo>
                  <a:close/>
                  <a:moveTo>
                    <a:pt x="457200" y="5080"/>
                  </a:moveTo>
                  <a:lnTo>
                    <a:pt x="469900" y="5080"/>
                  </a:lnTo>
                  <a:lnTo>
                    <a:pt x="457200" y="5080"/>
                  </a:lnTo>
                  <a:close/>
                  <a:moveTo>
                    <a:pt x="482600" y="5080"/>
                  </a:moveTo>
                  <a:lnTo>
                    <a:pt x="495300" y="5080"/>
                  </a:lnTo>
                  <a:lnTo>
                    <a:pt x="482600" y="5080"/>
                  </a:lnTo>
                  <a:close/>
                  <a:moveTo>
                    <a:pt x="508000" y="5080"/>
                  </a:moveTo>
                  <a:lnTo>
                    <a:pt x="520700" y="5080"/>
                  </a:lnTo>
                  <a:lnTo>
                    <a:pt x="508000" y="5080"/>
                  </a:lnTo>
                  <a:close/>
                  <a:moveTo>
                    <a:pt x="533400" y="5080"/>
                  </a:moveTo>
                  <a:lnTo>
                    <a:pt x="546100" y="5080"/>
                  </a:lnTo>
                  <a:lnTo>
                    <a:pt x="533400" y="5080"/>
                  </a:lnTo>
                  <a:close/>
                  <a:moveTo>
                    <a:pt x="558800" y="5080"/>
                  </a:moveTo>
                  <a:lnTo>
                    <a:pt x="571500" y="5080"/>
                  </a:lnTo>
                  <a:lnTo>
                    <a:pt x="558800" y="5080"/>
                  </a:lnTo>
                  <a:close/>
                  <a:moveTo>
                    <a:pt x="584200" y="5080"/>
                  </a:moveTo>
                  <a:lnTo>
                    <a:pt x="596900" y="5080"/>
                  </a:lnTo>
                  <a:lnTo>
                    <a:pt x="584200" y="5080"/>
                  </a:lnTo>
                  <a:close/>
                  <a:moveTo>
                    <a:pt x="609600" y="5080"/>
                  </a:moveTo>
                  <a:lnTo>
                    <a:pt x="622300" y="5080"/>
                  </a:lnTo>
                  <a:lnTo>
                    <a:pt x="609600" y="5080"/>
                  </a:lnTo>
                  <a:close/>
                  <a:moveTo>
                    <a:pt x="635000" y="5080"/>
                  </a:moveTo>
                  <a:lnTo>
                    <a:pt x="647700" y="5080"/>
                  </a:lnTo>
                  <a:lnTo>
                    <a:pt x="635000" y="5080"/>
                  </a:lnTo>
                  <a:close/>
                  <a:moveTo>
                    <a:pt x="660400" y="5080"/>
                  </a:moveTo>
                  <a:lnTo>
                    <a:pt x="673100" y="5080"/>
                  </a:lnTo>
                  <a:lnTo>
                    <a:pt x="660400" y="5080"/>
                  </a:lnTo>
                  <a:close/>
                  <a:moveTo>
                    <a:pt x="685800" y="5080"/>
                  </a:moveTo>
                  <a:lnTo>
                    <a:pt x="698500" y="5080"/>
                  </a:lnTo>
                  <a:lnTo>
                    <a:pt x="685800" y="5080"/>
                  </a:lnTo>
                  <a:close/>
                  <a:moveTo>
                    <a:pt x="711200" y="5080"/>
                  </a:moveTo>
                  <a:lnTo>
                    <a:pt x="723900" y="5080"/>
                  </a:lnTo>
                  <a:lnTo>
                    <a:pt x="711200" y="5080"/>
                  </a:lnTo>
                  <a:close/>
                  <a:moveTo>
                    <a:pt x="736600" y="5080"/>
                  </a:moveTo>
                  <a:lnTo>
                    <a:pt x="749300" y="5080"/>
                  </a:lnTo>
                  <a:lnTo>
                    <a:pt x="736600" y="5080"/>
                  </a:lnTo>
                  <a:close/>
                  <a:moveTo>
                    <a:pt x="762000" y="5080"/>
                  </a:moveTo>
                  <a:lnTo>
                    <a:pt x="774700" y="5080"/>
                  </a:lnTo>
                  <a:lnTo>
                    <a:pt x="762000" y="5080"/>
                  </a:lnTo>
                  <a:close/>
                  <a:moveTo>
                    <a:pt x="787400" y="5080"/>
                  </a:moveTo>
                  <a:lnTo>
                    <a:pt x="800100" y="5080"/>
                  </a:lnTo>
                  <a:lnTo>
                    <a:pt x="787400" y="5080"/>
                  </a:lnTo>
                  <a:close/>
                  <a:moveTo>
                    <a:pt x="812800" y="5080"/>
                  </a:moveTo>
                  <a:lnTo>
                    <a:pt x="825500" y="5080"/>
                  </a:lnTo>
                  <a:lnTo>
                    <a:pt x="812800" y="5080"/>
                  </a:lnTo>
                  <a:close/>
                  <a:moveTo>
                    <a:pt x="838200" y="5080"/>
                  </a:moveTo>
                  <a:lnTo>
                    <a:pt x="850900" y="5080"/>
                  </a:lnTo>
                  <a:lnTo>
                    <a:pt x="838200" y="5080"/>
                  </a:lnTo>
                  <a:close/>
                  <a:moveTo>
                    <a:pt x="863600" y="5080"/>
                  </a:moveTo>
                  <a:lnTo>
                    <a:pt x="876300" y="5080"/>
                  </a:lnTo>
                  <a:lnTo>
                    <a:pt x="863600" y="5080"/>
                  </a:lnTo>
                  <a:close/>
                  <a:moveTo>
                    <a:pt x="889000" y="5080"/>
                  </a:moveTo>
                  <a:lnTo>
                    <a:pt x="901700" y="5080"/>
                  </a:lnTo>
                  <a:lnTo>
                    <a:pt x="889000" y="5080"/>
                  </a:lnTo>
                  <a:close/>
                  <a:moveTo>
                    <a:pt x="914400" y="5080"/>
                  </a:moveTo>
                  <a:lnTo>
                    <a:pt x="927100" y="5080"/>
                  </a:lnTo>
                  <a:lnTo>
                    <a:pt x="914400" y="5080"/>
                  </a:lnTo>
                  <a:close/>
                  <a:moveTo>
                    <a:pt x="939800" y="5080"/>
                  </a:moveTo>
                  <a:lnTo>
                    <a:pt x="952500" y="5080"/>
                  </a:lnTo>
                  <a:lnTo>
                    <a:pt x="939800" y="5080"/>
                  </a:lnTo>
                  <a:close/>
                  <a:moveTo>
                    <a:pt x="965200" y="5080"/>
                  </a:moveTo>
                  <a:lnTo>
                    <a:pt x="977900" y="5080"/>
                  </a:lnTo>
                  <a:lnTo>
                    <a:pt x="965200" y="5080"/>
                  </a:lnTo>
                  <a:close/>
                  <a:moveTo>
                    <a:pt x="990600" y="5080"/>
                  </a:moveTo>
                  <a:lnTo>
                    <a:pt x="1003300" y="5080"/>
                  </a:lnTo>
                  <a:lnTo>
                    <a:pt x="990600" y="5080"/>
                  </a:lnTo>
                  <a:close/>
                  <a:moveTo>
                    <a:pt x="1016000" y="5080"/>
                  </a:moveTo>
                  <a:lnTo>
                    <a:pt x="1028700" y="5080"/>
                  </a:lnTo>
                  <a:lnTo>
                    <a:pt x="1016000" y="5080"/>
                  </a:lnTo>
                  <a:close/>
                  <a:moveTo>
                    <a:pt x="1041400" y="5080"/>
                  </a:moveTo>
                  <a:lnTo>
                    <a:pt x="1054100" y="5080"/>
                  </a:lnTo>
                  <a:lnTo>
                    <a:pt x="1041400" y="5080"/>
                  </a:lnTo>
                  <a:close/>
                  <a:moveTo>
                    <a:pt x="1066800" y="5080"/>
                  </a:moveTo>
                  <a:lnTo>
                    <a:pt x="1079500" y="5080"/>
                  </a:lnTo>
                  <a:lnTo>
                    <a:pt x="1066800" y="5080"/>
                  </a:lnTo>
                  <a:close/>
                  <a:moveTo>
                    <a:pt x="1092200" y="5080"/>
                  </a:moveTo>
                  <a:lnTo>
                    <a:pt x="1104900" y="5080"/>
                  </a:lnTo>
                  <a:lnTo>
                    <a:pt x="1092200" y="5080"/>
                  </a:lnTo>
                  <a:close/>
                  <a:moveTo>
                    <a:pt x="1117600" y="5080"/>
                  </a:moveTo>
                  <a:lnTo>
                    <a:pt x="1130300" y="5080"/>
                  </a:lnTo>
                  <a:lnTo>
                    <a:pt x="1117600" y="5080"/>
                  </a:lnTo>
                  <a:close/>
                  <a:moveTo>
                    <a:pt x="1143000" y="5080"/>
                  </a:moveTo>
                  <a:lnTo>
                    <a:pt x="1155700" y="5080"/>
                  </a:lnTo>
                  <a:lnTo>
                    <a:pt x="1143000" y="5080"/>
                  </a:lnTo>
                  <a:close/>
                  <a:moveTo>
                    <a:pt x="1168400" y="5080"/>
                  </a:moveTo>
                  <a:lnTo>
                    <a:pt x="1181100" y="5080"/>
                  </a:lnTo>
                  <a:lnTo>
                    <a:pt x="1168400" y="5080"/>
                  </a:lnTo>
                  <a:close/>
                  <a:moveTo>
                    <a:pt x="1193800" y="5080"/>
                  </a:moveTo>
                  <a:lnTo>
                    <a:pt x="1206500" y="5080"/>
                  </a:lnTo>
                  <a:lnTo>
                    <a:pt x="1193800" y="5080"/>
                  </a:lnTo>
                  <a:close/>
                  <a:moveTo>
                    <a:pt x="1219200" y="5080"/>
                  </a:moveTo>
                  <a:lnTo>
                    <a:pt x="1231900" y="5080"/>
                  </a:lnTo>
                  <a:lnTo>
                    <a:pt x="1219200" y="5080"/>
                  </a:lnTo>
                  <a:close/>
                  <a:moveTo>
                    <a:pt x="1244600" y="5080"/>
                  </a:moveTo>
                  <a:lnTo>
                    <a:pt x="1257300" y="5080"/>
                  </a:lnTo>
                  <a:lnTo>
                    <a:pt x="1244600" y="5080"/>
                  </a:lnTo>
                  <a:close/>
                  <a:moveTo>
                    <a:pt x="1270000" y="5080"/>
                  </a:moveTo>
                  <a:lnTo>
                    <a:pt x="1282700" y="5080"/>
                  </a:lnTo>
                  <a:lnTo>
                    <a:pt x="1270000" y="5080"/>
                  </a:lnTo>
                  <a:close/>
                  <a:moveTo>
                    <a:pt x="1295400" y="5080"/>
                  </a:moveTo>
                  <a:lnTo>
                    <a:pt x="1308100" y="5080"/>
                  </a:lnTo>
                  <a:lnTo>
                    <a:pt x="1295400" y="5080"/>
                  </a:lnTo>
                  <a:close/>
                  <a:moveTo>
                    <a:pt x="1320800" y="5080"/>
                  </a:moveTo>
                  <a:lnTo>
                    <a:pt x="1333500" y="5080"/>
                  </a:lnTo>
                  <a:lnTo>
                    <a:pt x="1320800" y="5080"/>
                  </a:lnTo>
                  <a:close/>
                  <a:moveTo>
                    <a:pt x="1346200" y="5080"/>
                  </a:moveTo>
                  <a:lnTo>
                    <a:pt x="1358900" y="5080"/>
                  </a:lnTo>
                  <a:lnTo>
                    <a:pt x="1346200" y="5080"/>
                  </a:lnTo>
                  <a:close/>
                  <a:moveTo>
                    <a:pt x="1371600" y="5080"/>
                  </a:moveTo>
                  <a:lnTo>
                    <a:pt x="1384300" y="5080"/>
                  </a:lnTo>
                  <a:lnTo>
                    <a:pt x="1371600" y="5080"/>
                  </a:lnTo>
                  <a:close/>
                  <a:moveTo>
                    <a:pt x="1397000" y="5080"/>
                  </a:moveTo>
                  <a:lnTo>
                    <a:pt x="1409700" y="5080"/>
                  </a:lnTo>
                  <a:lnTo>
                    <a:pt x="1397000" y="5080"/>
                  </a:lnTo>
                  <a:close/>
                  <a:moveTo>
                    <a:pt x="1422400" y="5080"/>
                  </a:moveTo>
                  <a:lnTo>
                    <a:pt x="1435100" y="5080"/>
                  </a:lnTo>
                  <a:lnTo>
                    <a:pt x="1422400" y="5080"/>
                  </a:lnTo>
                  <a:close/>
                  <a:moveTo>
                    <a:pt x="1447800" y="5080"/>
                  </a:moveTo>
                  <a:lnTo>
                    <a:pt x="1460500" y="5080"/>
                  </a:lnTo>
                  <a:lnTo>
                    <a:pt x="1447800" y="5080"/>
                  </a:lnTo>
                  <a:close/>
                  <a:moveTo>
                    <a:pt x="1473200" y="5080"/>
                  </a:moveTo>
                  <a:lnTo>
                    <a:pt x="1485900" y="5080"/>
                  </a:lnTo>
                  <a:lnTo>
                    <a:pt x="1473200" y="5080"/>
                  </a:lnTo>
                  <a:close/>
                  <a:moveTo>
                    <a:pt x="1498600" y="5080"/>
                  </a:moveTo>
                  <a:lnTo>
                    <a:pt x="1511300" y="5080"/>
                  </a:lnTo>
                  <a:lnTo>
                    <a:pt x="1498600" y="5080"/>
                  </a:lnTo>
                  <a:close/>
                  <a:moveTo>
                    <a:pt x="1524000" y="5080"/>
                  </a:moveTo>
                  <a:lnTo>
                    <a:pt x="1536700" y="5080"/>
                  </a:lnTo>
                  <a:lnTo>
                    <a:pt x="1524000" y="5080"/>
                  </a:lnTo>
                  <a:close/>
                  <a:moveTo>
                    <a:pt x="1549400" y="5080"/>
                  </a:moveTo>
                  <a:lnTo>
                    <a:pt x="1562100" y="5080"/>
                  </a:lnTo>
                  <a:lnTo>
                    <a:pt x="1549400" y="5080"/>
                  </a:lnTo>
                  <a:close/>
                  <a:moveTo>
                    <a:pt x="1574800" y="5080"/>
                  </a:moveTo>
                  <a:lnTo>
                    <a:pt x="1587500" y="5080"/>
                  </a:lnTo>
                  <a:lnTo>
                    <a:pt x="1574800" y="5080"/>
                  </a:lnTo>
                  <a:close/>
                  <a:moveTo>
                    <a:pt x="1600200" y="5080"/>
                  </a:moveTo>
                  <a:lnTo>
                    <a:pt x="1612900" y="5080"/>
                  </a:lnTo>
                  <a:lnTo>
                    <a:pt x="1600200" y="5080"/>
                  </a:lnTo>
                  <a:close/>
                  <a:moveTo>
                    <a:pt x="1625600" y="5080"/>
                  </a:moveTo>
                  <a:lnTo>
                    <a:pt x="1638300" y="5080"/>
                  </a:lnTo>
                  <a:lnTo>
                    <a:pt x="1625600" y="5080"/>
                  </a:lnTo>
                  <a:close/>
                  <a:moveTo>
                    <a:pt x="1651000" y="5080"/>
                  </a:moveTo>
                  <a:lnTo>
                    <a:pt x="1663700" y="5080"/>
                  </a:lnTo>
                  <a:lnTo>
                    <a:pt x="1651000" y="5080"/>
                  </a:lnTo>
                  <a:close/>
                  <a:moveTo>
                    <a:pt x="1676400" y="5080"/>
                  </a:moveTo>
                  <a:lnTo>
                    <a:pt x="1689100" y="5080"/>
                  </a:lnTo>
                  <a:lnTo>
                    <a:pt x="1676400" y="5080"/>
                  </a:lnTo>
                  <a:close/>
                  <a:moveTo>
                    <a:pt x="1701800" y="5080"/>
                  </a:moveTo>
                  <a:lnTo>
                    <a:pt x="1714500" y="5080"/>
                  </a:lnTo>
                  <a:lnTo>
                    <a:pt x="1701800" y="5080"/>
                  </a:lnTo>
                  <a:close/>
                  <a:moveTo>
                    <a:pt x="1727200" y="5080"/>
                  </a:moveTo>
                  <a:lnTo>
                    <a:pt x="1739900" y="5080"/>
                  </a:lnTo>
                  <a:lnTo>
                    <a:pt x="1727200" y="5080"/>
                  </a:lnTo>
                  <a:close/>
                  <a:moveTo>
                    <a:pt x="1752600" y="5080"/>
                  </a:moveTo>
                  <a:lnTo>
                    <a:pt x="1765300" y="5080"/>
                  </a:lnTo>
                  <a:lnTo>
                    <a:pt x="1752600" y="5080"/>
                  </a:lnTo>
                  <a:close/>
                  <a:moveTo>
                    <a:pt x="1778000" y="5080"/>
                  </a:moveTo>
                  <a:lnTo>
                    <a:pt x="1790700" y="5080"/>
                  </a:lnTo>
                  <a:lnTo>
                    <a:pt x="1778000" y="5080"/>
                  </a:lnTo>
                  <a:close/>
                  <a:moveTo>
                    <a:pt x="1803400" y="5080"/>
                  </a:moveTo>
                  <a:lnTo>
                    <a:pt x="1816100" y="5080"/>
                  </a:lnTo>
                  <a:lnTo>
                    <a:pt x="1803400" y="5080"/>
                  </a:lnTo>
                  <a:close/>
                  <a:moveTo>
                    <a:pt x="1828800" y="5080"/>
                  </a:moveTo>
                  <a:lnTo>
                    <a:pt x="1841500" y="5080"/>
                  </a:lnTo>
                  <a:lnTo>
                    <a:pt x="1828800" y="5080"/>
                  </a:lnTo>
                  <a:close/>
                  <a:moveTo>
                    <a:pt x="1854200" y="5080"/>
                  </a:moveTo>
                  <a:lnTo>
                    <a:pt x="1866900" y="5080"/>
                  </a:lnTo>
                  <a:lnTo>
                    <a:pt x="1854200" y="5080"/>
                  </a:lnTo>
                  <a:close/>
                  <a:moveTo>
                    <a:pt x="1879600" y="5080"/>
                  </a:moveTo>
                  <a:lnTo>
                    <a:pt x="1892300" y="5080"/>
                  </a:lnTo>
                  <a:lnTo>
                    <a:pt x="1879600" y="5080"/>
                  </a:lnTo>
                  <a:close/>
                  <a:moveTo>
                    <a:pt x="1905000" y="5080"/>
                  </a:moveTo>
                  <a:lnTo>
                    <a:pt x="1917700" y="5080"/>
                  </a:lnTo>
                  <a:lnTo>
                    <a:pt x="1905000" y="5080"/>
                  </a:lnTo>
                  <a:close/>
                  <a:moveTo>
                    <a:pt x="1930400" y="5080"/>
                  </a:moveTo>
                  <a:lnTo>
                    <a:pt x="1943100" y="5080"/>
                  </a:lnTo>
                  <a:lnTo>
                    <a:pt x="1930400" y="5080"/>
                  </a:lnTo>
                  <a:close/>
                  <a:moveTo>
                    <a:pt x="1955800" y="5080"/>
                  </a:moveTo>
                  <a:lnTo>
                    <a:pt x="1968500" y="5080"/>
                  </a:lnTo>
                  <a:lnTo>
                    <a:pt x="1955800" y="5080"/>
                  </a:lnTo>
                  <a:close/>
                  <a:moveTo>
                    <a:pt x="1981200" y="5080"/>
                  </a:moveTo>
                  <a:lnTo>
                    <a:pt x="1993900" y="5080"/>
                  </a:lnTo>
                  <a:lnTo>
                    <a:pt x="1981200" y="5080"/>
                  </a:lnTo>
                  <a:close/>
                  <a:moveTo>
                    <a:pt x="2006600" y="5080"/>
                  </a:moveTo>
                  <a:lnTo>
                    <a:pt x="2019300" y="5080"/>
                  </a:lnTo>
                  <a:lnTo>
                    <a:pt x="2006600" y="5080"/>
                  </a:lnTo>
                  <a:close/>
                  <a:moveTo>
                    <a:pt x="2032000" y="5080"/>
                  </a:moveTo>
                  <a:lnTo>
                    <a:pt x="2044700" y="5080"/>
                  </a:lnTo>
                  <a:lnTo>
                    <a:pt x="2032000" y="5080"/>
                  </a:lnTo>
                  <a:close/>
                  <a:moveTo>
                    <a:pt x="2057400" y="5080"/>
                  </a:moveTo>
                  <a:lnTo>
                    <a:pt x="2070100" y="5080"/>
                  </a:lnTo>
                  <a:lnTo>
                    <a:pt x="2057400" y="5080"/>
                  </a:lnTo>
                  <a:close/>
                  <a:moveTo>
                    <a:pt x="2082800" y="5080"/>
                  </a:moveTo>
                  <a:lnTo>
                    <a:pt x="2095500" y="5080"/>
                  </a:lnTo>
                  <a:lnTo>
                    <a:pt x="2082800" y="5080"/>
                  </a:lnTo>
                  <a:close/>
                  <a:moveTo>
                    <a:pt x="2108200" y="5080"/>
                  </a:moveTo>
                  <a:lnTo>
                    <a:pt x="2120900" y="5080"/>
                  </a:lnTo>
                  <a:lnTo>
                    <a:pt x="2108200" y="5080"/>
                  </a:lnTo>
                  <a:close/>
                  <a:moveTo>
                    <a:pt x="2133600" y="5080"/>
                  </a:moveTo>
                  <a:lnTo>
                    <a:pt x="2146300" y="5080"/>
                  </a:lnTo>
                  <a:lnTo>
                    <a:pt x="2133600" y="5080"/>
                  </a:lnTo>
                  <a:close/>
                  <a:moveTo>
                    <a:pt x="2159000" y="5080"/>
                  </a:moveTo>
                  <a:lnTo>
                    <a:pt x="2171700" y="5080"/>
                  </a:lnTo>
                  <a:lnTo>
                    <a:pt x="2159000" y="5080"/>
                  </a:lnTo>
                  <a:close/>
                  <a:moveTo>
                    <a:pt x="2184400" y="5080"/>
                  </a:moveTo>
                  <a:lnTo>
                    <a:pt x="2197100" y="5080"/>
                  </a:lnTo>
                  <a:lnTo>
                    <a:pt x="2184400" y="5080"/>
                  </a:lnTo>
                  <a:close/>
                  <a:moveTo>
                    <a:pt x="2209800" y="5080"/>
                  </a:moveTo>
                  <a:lnTo>
                    <a:pt x="2222500" y="5080"/>
                  </a:lnTo>
                  <a:lnTo>
                    <a:pt x="2209800" y="5080"/>
                  </a:lnTo>
                  <a:close/>
                  <a:moveTo>
                    <a:pt x="2235200" y="5080"/>
                  </a:moveTo>
                  <a:lnTo>
                    <a:pt x="2247900" y="5080"/>
                  </a:lnTo>
                  <a:lnTo>
                    <a:pt x="2235200" y="5080"/>
                  </a:lnTo>
                  <a:close/>
                  <a:moveTo>
                    <a:pt x="2260600" y="5080"/>
                  </a:moveTo>
                  <a:lnTo>
                    <a:pt x="2273300" y="5080"/>
                  </a:lnTo>
                  <a:lnTo>
                    <a:pt x="2260600" y="5080"/>
                  </a:lnTo>
                  <a:close/>
                  <a:moveTo>
                    <a:pt x="2286000" y="5080"/>
                  </a:moveTo>
                  <a:lnTo>
                    <a:pt x="2298700" y="5080"/>
                  </a:lnTo>
                  <a:lnTo>
                    <a:pt x="2286000" y="5080"/>
                  </a:lnTo>
                  <a:close/>
                  <a:moveTo>
                    <a:pt x="2311400" y="5080"/>
                  </a:moveTo>
                  <a:lnTo>
                    <a:pt x="2324100" y="5080"/>
                  </a:lnTo>
                  <a:lnTo>
                    <a:pt x="2311400" y="5080"/>
                  </a:lnTo>
                  <a:close/>
                  <a:moveTo>
                    <a:pt x="2336800" y="5080"/>
                  </a:moveTo>
                  <a:lnTo>
                    <a:pt x="2349500" y="5080"/>
                  </a:lnTo>
                  <a:lnTo>
                    <a:pt x="2336800" y="5080"/>
                  </a:lnTo>
                  <a:close/>
                  <a:moveTo>
                    <a:pt x="2362200" y="5080"/>
                  </a:moveTo>
                  <a:lnTo>
                    <a:pt x="2374900" y="5080"/>
                  </a:lnTo>
                  <a:lnTo>
                    <a:pt x="2362200" y="5080"/>
                  </a:lnTo>
                  <a:close/>
                  <a:moveTo>
                    <a:pt x="2387600" y="5080"/>
                  </a:moveTo>
                  <a:lnTo>
                    <a:pt x="2400300" y="5080"/>
                  </a:lnTo>
                  <a:lnTo>
                    <a:pt x="2387600" y="5080"/>
                  </a:lnTo>
                  <a:close/>
                  <a:moveTo>
                    <a:pt x="2413000" y="5080"/>
                  </a:moveTo>
                  <a:lnTo>
                    <a:pt x="2425700" y="5080"/>
                  </a:lnTo>
                  <a:lnTo>
                    <a:pt x="2413000" y="5080"/>
                  </a:lnTo>
                  <a:close/>
                  <a:moveTo>
                    <a:pt x="2438400" y="5080"/>
                  </a:moveTo>
                  <a:lnTo>
                    <a:pt x="2451100" y="5080"/>
                  </a:lnTo>
                  <a:lnTo>
                    <a:pt x="2438400" y="5080"/>
                  </a:lnTo>
                  <a:close/>
                  <a:moveTo>
                    <a:pt x="2463800" y="5080"/>
                  </a:moveTo>
                  <a:lnTo>
                    <a:pt x="2476500" y="5080"/>
                  </a:lnTo>
                  <a:lnTo>
                    <a:pt x="2463800" y="5080"/>
                  </a:lnTo>
                  <a:close/>
                  <a:moveTo>
                    <a:pt x="2489200" y="5080"/>
                  </a:moveTo>
                  <a:lnTo>
                    <a:pt x="2501900" y="5080"/>
                  </a:lnTo>
                  <a:lnTo>
                    <a:pt x="2489200" y="5080"/>
                  </a:lnTo>
                  <a:close/>
                  <a:moveTo>
                    <a:pt x="2514600" y="5080"/>
                  </a:moveTo>
                  <a:lnTo>
                    <a:pt x="2527300" y="5080"/>
                  </a:lnTo>
                  <a:lnTo>
                    <a:pt x="2514600" y="5080"/>
                  </a:lnTo>
                  <a:close/>
                  <a:moveTo>
                    <a:pt x="2540000" y="5080"/>
                  </a:moveTo>
                  <a:lnTo>
                    <a:pt x="2552700" y="5080"/>
                  </a:lnTo>
                  <a:lnTo>
                    <a:pt x="2540000" y="5080"/>
                  </a:lnTo>
                  <a:close/>
                  <a:moveTo>
                    <a:pt x="2565400" y="5080"/>
                  </a:moveTo>
                  <a:lnTo>
                    <a:pt x="2578100" y="5080"/>
                  </a:lnTo>
                  <a:lnTo>
                    <a:pt x="2565400" y="5080"/>
                  </a:lnTo>
                  <a:close/>
                  <a:moveTo>
                    <a:pt x="2590800" y="5080"/>
                  </a:moveTo>
                  <a:lnTo>
                    <a:pt x="2603500" y="5080"/>
                  </a:lnTo>
                  <a:lnTo>
                    <a:pt x="2590800" y="5080"/>
                  </a:lnTo>
                  <a:close/>
                  <a:moveTo>
                    <a:pt x="2616200" y="5080"/>
                  </a:moveTo>
                  <a:lnTo>
                    <a:pt x="2628900" y="5080"/>
                  </a:lnTo>
                  <a:lnTo>
                    <a:pt x="2616200" y="5080"/>
                  </a:lnTo>
                  <a:close/>
                  <a:moveTo>
                    <a:pt x="2641600" y="5080"/>
                  </a:moveTo>
                  <a:lnTo>
                    <a:pt x="2654300" y="5080"/>
                  </a:lnTo>
                  <a:lnTo>
                    <a:pt x="2641600" y="5080"/>
                  </a:lnTo>
                  <a:close/>
                  <a:moveTo>
                    <a:pt x="2667000" y="5080"/>
                  </a:moveTo>
                  <a:lnTo>
                    <a:pt x="2679700" y="5080"/>
                  </a:lnTo>
                  <a:lnTo>
                    <a:pt x="2667000" y="5080"/>
                  </a:lnTo>
                  <a:close/>
                  <a:moveTo>
                    <a:pt x="2692400" y="5080"/>
                  </a:moveTo>
                  <a:lnTo>
                    <a:pt x="2705100" y="5080"/>
                  </a:lnTo>
                  <a:lnTo>
                    <a:pt x="2692400" y="5080"/>
                  </a:lnTo>
                  <a:close/>
                  <a:moveTo>
                    <a:pt x="2717800" y="5080"/>
                  </a:moveTo>
                  <a:lnTo>
                    <a:pt x="2730500" y="5080"/>
                  </a:lnTo>
                  <a:lnTo>
                    <a:pt x="2717800" y="5080"/>
                  </a:lnTo>
                  <a:close/>
                  <a:moveTo>
                    <a:pt x="2743200" y="5080"/>
                  </a:moveTo>
                  <a:lnTo>
                    <a:pt x="2755900" y="5080"/>
                  </a:lnTo>
                  <a:lnTo>
                    <a:pt x="2743200" y="5080"/>
                  </a:lnTo>
                  <a:close/>
                  <a:moveTo>
                    <a:pt x="2768600" y="5080"/>
                  </a:moveTo>
                  <a:lnTo>
                    <a:pt x="2781300" y="5080"/>
                  </a:lnTo>
                  <a:lnTo>
                    <a:pt x="2768600" y="5080"/>
                  </a:lnTo>
                  <a:close/>
                  <a:moveTo>
                    <a:pt x="2794000" y="5080"/>
                  </a:moveTo>
                  <a:lnTo>
                    <a:pt x="2806700" y="5080"/>
                  </a:lnTo>
                  <a:lnTo>
                    <a:pt x="2794000" y="5080"/>
                  </a:lnTo>
                  <a:close/>
                  <a:moveTo>
                    <a:pt x="2819400" y="5080"/>
                  </a:moveTo>
                  <a:lnTo>
                    <a:pt x="2832100" y="5080"/>
                  </a:lnTo>
                  <a:lnTo>
                    <a:pt x="2819400" y="5080"/>
                  </a:lnTo>
                  <a:close/>
                  <a:moveTo>
                    <a:pt x="2844800" y="5080"/>
                  </a:moveTo>
                  <a:lnTo>
                    <a:pt x="2857500" y="5080"/>
                  </a:lnTo>
                  <a:lnTo>
                    <a:pt x="2844800" y="5080"/>
                  </a:lnTo>
                  <a:close/>
                  <a:moveTo>
                    <a:pt x="2870200" y="5080"/>
                  </a:moveTo>
                  <a:lnTo>
                    <a:pt x="2882900" y="5080"/>
                  </a:lnTo>
                  <a:lnTo>
                    <a:pt x="2870200" y="5080"/>
                  </a:lnTo>
                  <a:close/>
                  <a:moveTo>
                    <a:pt x="2895600" y="5080"/>
                  </a:moveTo>
                  <a:lnTo>
                    <a:pt x="2898648" y="5080"/>
                  </a:lnTo>
                  <a:lnTo>
                    <a:pt x="2895600" y="5080"/>
                  </a:lnTo>
                  <a:close/>
                  <a:moveTo>
                    <a:pt x="0" y="0"/>
                  </a:moveTo>
                  <a:lnTo>
                    <a:pt x="12700" y="0"/>
                  </a:lnTo>
                  <a:lnTo>
                    <a:pt x="12700" y="5080"/>
                  </a:lnTo>
                  <a:lnTo>
                    <a:pt x="0" y="5080"/>
                  </a:lnTo>
                  <a:close/>
                </a:path>
              </a:pathLst>
            </a:custGeom>
            <a:solidFill>
              <a:srgbClr val="C8D8E4"/>
            </a:solidFill>
          </p:spPr>
        </p:sp>
      </p:grpSp>
      <p:grpSp>
        <p:nvGrpSpPr>
          <p:cNvPr name="Group 367" id="367"/>
          <p:cNvGrpSpPr/>
          <p:nvPr/>
        </p:nvGrpSpPr>
        <p:grpSpPr>
          <a:xfrm rot="0">
            <a:off x="12904851" y="9009507"/>
            <a:ext cx="2177796" cy="3810"/>
            <a:chOff x="0" y="0"/>
            <a:chExt cx="2903728" cy="5080"/>
          </a:xfrm>
        </p:grpSpPr>
        <p:sp>
          <p:nvSpPr>
            <p:cNvPr name="Freeform 368" id="368"/>
            <p:cNvSpPr/>
            <p:nvPr/>
          </p:nvSpPr>
          <p:spPr>
            <a:xfrm flipH="false" flipV="false" rot="0">
              <a:off x="2540" y="0"/>
              <a:ext cx="2898648" cy="5080"/>
            </a:xfrm>
            <a:custGeom>
              <a:avLst/>
              <a:gdLst/>
              <a:ahLst/>
              <a:cxnLst/>
              <a:rect r="r" b="b" t="t" l="l"/>
              <a:pathLst>
                <a:path h="5080" w="2898648">
                  <a:moveTo>
                    <a:pt x="25400" y="0"/>
                  </a:moveTo>
                  <a:lnTo>
                    <a:pt x="38100" y="0"/>
                  </a:lnTo>
                  <a:lnTo>
                    <a:pt x="38100" y="5080"/>
                  </a:lnTo>
                  <a:lnTo>
                    <a:pt x="25400" y="5080"/>
                  </a:lnTo>
                  <a:close/>
                  <a:moveTo>
                    <a:pt x="50800" y="5080"/>
                  </a:moveTo>
                  <a:lnTo>
                    <a:pt x="63500" y="5080"/>
                  </a:lnTo>
                  <a:lnTo>
                    <a:pt x="50800" y="5080"/>
                  </a:lnTo>
                  <a:close/>
                  <a:moveTo>
                    <a:pt x="76200" y="5080"/>
                  </a:moveTo>
                  <a:lnTo>
                    <a:pt x="88900" y="5080"/>
                  </a:lnTo>
                  <a:lnTo>
                    <a:pt x="76200" y="5080"/>
                  </a:lnTo>
                  <a:close/>
                  <a:moveTo>
                    <a:pt x="101600" y="5080"/>
                  </a:moveTo>
                  <a:lnTo>
                    <a:pt x="114300" y="5080"/>
                  </a:lnTo>
                  <a:lnTo>
                    <a:pt x="101600" y="5080"/>
                  </a:lnTo>
                  <a:close/>
                  <a:moveTo>
                    <a:pt x="127000" y="5080"/>
                  </a:moveTo>
                  <a:lnTo>
                    <a:pt x="139700" y="5080"/>
                  </a:lnTo>
                  <a:lnTo>
                    <a:pt x="127000" y="5080"/>
                  </a:lnTo>
                  <a:close/>
                  <a:moveTo>
                    <a:pt x="152400" y="5080"/>
                  </a:moveTo>
                  <a:lnTo>
                    <a:pt x="165100" y="5080"/>
                  </a:lnTo>
                  <a:lnTo>
                    <a:pt x="152400" y="5080"/>
                  </a:lnTo>
                  <a:close/>
                  <a:moveTo>
                    <a:pt x="177800" y="5080"/>
                  </a:moveTo>
                  <a:lnTo>
                    <a:pt x="190500" y="5080"/>
                  </a:lnTo>
                  <a:lnTo>
                    <a:pt x="177800" y="5080"/>
                  </a:lnTo>
                  <a:close/>
                  <a:moveTo>
                    <a:pt x="203200" y="5080"/>
                  </a:moveTo>
                  <a:lnTo>
                    <a:pt x="215900" y="5080"/>
                  </a:lnTo>
                  <a:lnTo>
                    <a:pt x="203200" y="5080"/>
                  </a:lnTo>
                  <a:close/>
                  <a:moveTo>
                    <a:pt x="228600" y="5080"/>
                  </a:moveTo>
                  <a:lnTo>
                    <a:pt x="241300" y="5080"/>
                  </a:lnTo>
                  <a:lnTo>
                    <a:pt x="228600" y="5080"/>
                  </a:lnTo>
                  <a:close/>
                  <a:moveTo>
                    <a:pt x="254000" y="5080"/>
                  </a:moveTo>
                  <a:lnTo>
                    <a:pt x="266700" y="5080"/>
                  </a:lnTo>
                  <a:lnTo>
                    <a:pt x="254000" y="5080"/>
                  </a:lnTo>
                  <a:close/>
                  <a:moveTo>
                    <a:pt x="279400" y="5080"/>
                  </a:moveTo>
                  <a:lnTo>
                    <a:pt x="292100" y="5080"/>
                  </a:lnTo>
                  <a:lnTo>
                    <a:pt x="279400" y="5080"/>
                  </a:lnTo>
                  <a:close/>
                  <a:moveTo>
                    <a:pt x="304800" y="5080"/>
                  </a:moveTo>
                  <a:lnTo>
                    <a:pt x="317500" y="5080"/>
                  </a:lnTo>
                  <a:lnTo>
                    <a:pt x="304800" y="5080"/>
                  </a:lnTo>
                  <a:close/>
                  <a:moveTo>
                    <a:pt x="330200" y="5080"/>
                  </a:moveTo>
                  <a:lnTo>
                    <a:pt x="342900" y="5080"/>
                  </a:lnTo>
                  <a:lnTo>
                    <a:pt x="330200" y="5080"/>
                  </a:lnTo>
                  <a:close/>
                  <a:moveTo>
                    <a:pt x="355600" y="5080"/>
                  </a:moveTo>
                  <a:lnTo>
                    <a:pt x="368300" y="5080"/>
                  </a:lnTo>
                  <a:lnTo>
                    <a:pt x="355600" y="5080"/>
                  </a:lnTo>
                  <a:close/>
                  <a:moveTo>
                    <a:pt x="381000" y="5080"/>
                  </a:moveTo>
                  <a:lnTo>
                    <a:pt x="393700" y="5080"/>
                  </a:lnTo>
                  <a:lnTo>
                    <a:pt x="381000" y="5080"/>
                  </a:lnTo>
                  <a:close/>
                  <a:moveTo>
                    <a:pt x="406400" y="5080"/>
                  </a:moveTo>
                  <a:lnTo>
                    <a:pt x="419100" y="5080"/>
                  </a:lnTo>
                  <a:lnTo>
                    <a:pt x="406400" y="5080"/>
                  </a:lnTo>
                  <a:close/>
                  <a:moveTo>
                    <a:pt x="431800" y="5080"/>
                  </a:moveTo>
                  <a:lnTo>
                    <a:pt x="444500" y="5080"/>
                  </a:lnTo>
                  <a:lnTo>
                    <a:pt x="431800" y="5080"/>
                  </a:lnTo>
                  <a:close/>
                  <a:moveTo>
                    <a:pt x="457200" y="5080"/>
                  </a:moveTo>
                  <a:lnTo>
                    <a:pt x="469900" y="5080"/>
                  </a:lnTo>
                  <a:lnTo>
                    <a:pt x="457200" y="5080"/>
                  </a:lnTo>
                  <a:close/>
                  <a:moveTo>
                    <a:pt x="482600" y="5080"/>
                  </a:moveTo>
                  <a:lnTo>
                    <a:pt x="495300" y="5080"/>
                  </a:lnTo>
                  <a:lnTo>
                    <a:pt x="482600" y="5080"/>
                  </a:lnTo>
                  <a:close/>
                  <a:moveTo>
                    <a:pt x="508000" y="5080"/>
                  </a:moveTo>
                  <a:lnTo>
                    <a:pt x="520700" y="5080"/>
                  </a:lnTo>
                  <a:lnTo>
                    <a:pt x="508000" y="5080"/>
                  </a:lnTo>
                  <a:close/>
                  <a:moveTo>
                    <a:pt x="533400" y="5080"/>
                  </a:moveTo>
                  <a:lnTo>
                    <a:pt x="546100" y="5080"/>
                  </a:lnTo>
                  <a:lnTo>
                    <a:pt x="533400" y="5080"/>
                  </a:lnTo>
                  <a:close/>
                  <a:moveTo>
                    <a:pt x="558800" y="5080"/>
                  </a:moveTo>
                  <a:lnTo>
                    <a:pt x="571500" y="5080"/>
                  </a:lnTo>
                  <a:lnTo>
                    <a:pt x="558800" y="5080"/>
                  </a:lnTo>
                  <a:close/>
                  <a:moveTo>
                    <a:pt x="584200" y="5080"/>
                  </a:moveTo>
                  <a:lnTo>
                    <a:pt x="596900" y="5080"/>
                  </a:lnTo>
                  <a:lnTo>
                    <a:pt x="584200" y="5080"/>
                  </a:lnTo>
                  <a:close/>
                  <a:moveTo>
                    <a:pt x="609600" y="5080"/>
                  </a:moveTo>
                  <a:lnTo>
                    <a:pt x="622300" y="5080"/>
                  </a:lnTo>
                  <a:lnTo>
                    <a:pt x="609600" y="5080"/>
                  </a:lnTo>
                  <a:close/>
                  <a:moveTo>
                    <a:pt x="635000" y="5080"/>
                  </a:moveTo>
                  <a:lnTo>
                    <a:pt x="647700" y="5080"/>
                  </a:lnTo>
                  <a:lnTo>
                    <a:pt x="635000" y="5080"/>
                  </a:lnTo>
                  <a:close/>
                  <a:moveTo>
                    <a:pt x="660400" y="5080"/>
                  </a:moveTo>
                  <a:lnTo>
                    <a:pt x="673100" y="5080"/>
                  </a:lnTo>
                  <a:lnTo>
                    <a:pt x="660400" y="5080"/>
                  </a:lnTo>
                  <a:close/>
                  <a:moveTo>
                    <a:pt x="685800" y="5080"/>
                  </a:moveTo>
                  <a:lnTo>
                    <a:pt x="698500" y="5080"/>
                  </a:lnTo>
                  <a:lnTo>
                    <a:pt x="685800" y="5080"/>
                  </a:lnTo>
                  <a:close/>
                  <a:moveTo>
                    <a:pt x="711200" y="5080"/>
                  </a:moveTo>
                  <a:lnTo>
                    <a:pt x="723900" y="5080"/>
                  </a:lnTo>
                  <a:lnTo>
                    <a:pt x="711200" y="5080"/>
                  </a:lnTo>
                  <a:close/>
                  <a:moveTo>
                    <a:pt x="736600" y="5080"/>
                  </a:moveTo>
                  <a:lnTo>
                    <a:pt x="749300" y="5080"/>
                  </a:lnTo>
                  <a:lnTo>
                    <a:pt x="736600" y="5080"/>
                  </a:lnTo>
                  <a:close/>
                  <a:moveTo>
                    <a:pt x="762000" y="5080"/>
                  </a:moveTo>
                  <a:lnTo>
                    <a:pt x="774700" y="5080"/>
                  </a:lnTo>
                  <a:lnTo>
                    <a:pt x="762000" y="5080"/>
                  </a:lnTo>
                  <a:close/>
                  <a:moveTo>
                    <a:pt x="787400" y="5080"/>
                  </a:moveTo>
                  <a:lnTo>
                    <a:pt x="800100" y="5080"/>
                  </a:lnTo>
                  <a:lnTo>
                    <a:pt x="787400" y="5080"/>
                  </a:lnTo>
                  <a:close/>
                  <a:moveTo>
                    <a:pt x="812800" y="5080"/>
                  </a:moveTo>
                  <a:lnTo>
                    <a:pt x="825500" y="5080"/>
                  </a:lnTo>
                  <a:lnTo>
                    <a:pt x="812800" y="5080"/>
                  </a:lnTo>
                  <a:close/>
                  <a:moveTo>
                    <a:pt x="838200" y="5080"/>
                  </a:moveTo>
                  <a:lnTo>
                    <a:pt x="850900" y="5080"/>
                  </a:lnTo>
                  <a:lnTo>
                    <a:pt x="838200" y="5080"/>
                  </a:lnTo>
                  <a:close/>
                  <a:moveTo>
                    <a:pt x="863600" y="5080"/>
                  </a:moveTo>
                  <a:lnTo>
                    <a:pt x="876300" y="5080"/>
                  </a:lnTo>
                  <a:lnTo>
                    <a:pt x="863600" y="5080"/>
                  </a:lnTo>
                  <a:close/>
                  <a:moveTo>
                    <a:pt x="889000" y="5080"/>
                  </a:moveTo>
                  <a:lnTo>
                    <a:pt x="901700" y="5080"/>
                  </a:lnTo>
                  <a:lnTo>
                    <a:pt x="889000" y="5080"/>
                  </a:lnTo>
                  <a:close/>
                  <a:moveTo>
                    <a:pt x="914400" y="5080"/>
                  </a:moveTo>
                  <a:lnTo>
                    <a:pt x="927100" y="5080"/>
                  </a:lnTo>
                  <a:lnTo>
                    <a:pt x="914400" y="5080"/>
                  </a:lnTo>
                  <a:close/>
                  <a:moveTo>
                    <a:pt x="939800" y="5080"/>
                  </a:moveTo>
                  <a:lnTo>
                    <a:pt x="952500" y="5080"/>
                  </a:lnTo>
                  <a:lnTo>
                    <a:pt x="939800" y="5080"/>
                  </a:lnTo>
                  <a:close/>
                  <a:moveTo>
                    <a:pt x="965200" y="5080"/>
                  </a:moveTo>
                  <a:lnTo>
                    <a:pt x="977900" y="5080"/>
                  </a:lnTo>
                  <a:lnTo>
                    <a:pt x="965200" y="5080"/>
                  </a:lnTo>
                  <a:close/>
                  <a:moveTo>
                    <a:pt x="990600" y="5080"/>
                  </a:moveTo>
                  <a:lnTo>
                    <a:pt x="1003300" y="5080"/>
                  </a:lnTo>
                  <a:lnTo>
                    <a:pt x="990600" y="5080"/>
                  </a:lnTo>
                  <a:close/>
                  <a:moveTo>
                    <a:pt x="1016000" y="5080"/>
                  </a:moveTo>
                  <a:lnTo>
                    <a:pt x="1028700" y="5080"/>
                  </a:lnTo>
                  <a:lnTo>
                    <a:pt x="1016000" y="5080"/>
                  </a:lnTo>
                  <a:close/>
                  <a:moveTo>
                    <a:pt x="1041400" y="5080"/>
                  </a:moveTo>
                  <a:lnTo>
                    <a:pt x="1054100" y="5080"/>
                  </a:lnTo>
                  <a:lnTo>
                    <a:pt x="1041400" y="5080"/>
                  </a:lnTo>
                  <a:close/>
                  <a:moveTo>
                    <a:pt x="1066800" y="5080"/>
                  </a:moveTo>
                  <a:lnTo>
                    <a:pt x="1079500" y="5080"/>
                  </a:lnTo>
                  <a:lnTo>
                    <a:pt x="1066800" y="5080"/>
                  </a:lnTo>
                  <a:close/>
                  <a:moveTo>
                    <a:pt x="1092200" y="5080"/>
                  </a:moveTo>
                  <a:lnTo>
                    <a:pt x="1104900" y="5080"/>
                  </a:lnTo>
                  <a:lnTo>
                    <a:pt x="1092200" y="5080"/>
                  </a:lnTo>
                  <a:close/>
                  <a:moveTo>
                    <a:pt x="1117600" y="5080"/>
                  </a:moveTo>
                  <a:lnTo>
                    <a:pt x="1130300" y="5080"/>
                  </a:lnTo>
                  <a:lnTo>
                    <a:pt x="1117600" y="5080"/>
                  </a:lnTo>
                  <a:close/>
                  <a:moveTo>
                    <a:pt x="1143000" y="5080"/>
                  </a:moveTo>
                  <a:lnTo>
                    <a:pt x="1155700" y="5080"/>
                  </a:lnTo>
                  <a:lnTo>
                    <a:pt x="1143000" y="5080"/>
                  </a:lnTo>
                  <a:close/>
                  <a:moveTo>
                    <a:pt x="1168400" y="5080"/>
                  </a:moveTo>
                  <a:lnTo>
                    <a:pt x="1181100" y="5080"/>
                  </a:lnTo>
                  <a:lnTo>
                    <a:pt x="1168400" y="5080"/>
                  </a:lnTo>
                  <a:close/>
                  <a:moveTo>
                    <a:pt x="1193800" y="5080"/>
                  </a:moveTo>
                  <a:lnTo>
                    <a:pt x="1206500" y="5080"/>
                  </a:lnTo>
                  <a:lnTo>
                    <a:pt x="1193800" y="5080"/>
                  </a:lnTo>
                  <a:close/>
                  <a:moveTo>
                    <a:pt x="1219200" y="5080"/>
                  </a:moveTo>
                  <a:lnTo>
                    <a:pt x="1231900" y="5080"/>
                  </a:lnTo>
                  <a:lnTo>
                    <a:pt x="1219200" y="5080"/>
                  </a:lnTo>
                  <a:close/>
                  <a:moveTo>
                    <a:pt x="1244600" y="5080"/>
                  </a:moveTo>
                  <a:lnTo>
                    <a:pt x="1257300" y="5080"/>
                  </a:lnTo>
                  <a:lnTo>
                    <a:pt x="1244600" y="5080"/>
                  </a:lnTo>
                  <a:close/>
                  <a:moveTo>
                    <a:pt x="1270000" y="5080"/>
                  </a:moveTo>
                  <a:lnTo>
                    <a:pt x="1282700" y="5080"/>
                  </a:lnTo>
                  <a:lnTo>
                    <a:pt x="1270000" y="5080"/>
                  </a:lnTo>
                  <a:close/>
                  <a:moveTo>
                    <a:pt x="1295400" y="5080"/>
                  </a:moveTo>
                  <a:lnTo>
                    <a:pt x="1308100" y="5080"/>
                  </a:lnTo>
                  <a:lnTo>
                    <a:pt x="1295400" y="5080"/>
                  </a:lnTo>
                  <a:close/>
                  <a:moveTo>
                    <a:pt x="1320800" y="5080"/>
                  </a:moveTo>
                  <a:lnTo>
                    <a:pt x="1333500" y="5080"/>
                  </a:lnTo>
                  <a:lnTo>
                    <a:pt x="1320800" y="5080"/>
                  </a:lnTo>
                  <a:close/>
                  <a:moveTo>
                    <a:pt x="1346200" y="5080"/>
                  </a:moveTo>
                  <a:lnTo>
                    <a:pt x="1358900" y="5080"/>
                  </a:lnTo>
                  <a:lnTo>
                    <a:pt x="1346200" y="5080"/>
                  </a:lnTo>
                  <a:close/>
                  <a:moveTo>
                    <a:pt x="1371600" y="5080"/>
                  </a:moveTo>
                  <a:lnTo>
                    <a:pt x="1384300" y="5080"/>
                  </a:lnTo>
                  <a:lnTo>
                    <a:pt x="1371600" y="5080"/>
                  </a:lnTo>
                  <a:close/>
                  <a:moveTo>
                    <a:pt x="1397000" y="5080"/>
                  </a:moveTo>
                  <a:lnTo>
                    <a:pt x="1409700" y="5080"/>
                  </a:lnTo>
                  <a:lnTo>
                    <a:pt x="1397000" y="5080"/>
                  </a:lnTo>
                  <a:close/>
                  <a:moveTo>
                    <a:pt x="1422400" y="5080"/>
                  </a:moveTo>
                  <a:lnTo>
                    <a:pt x="1435100" y="5080"/>
                  </a:lnTo>
                  <a:lnTo>
                    <a:pt x="1422400" y="5080"/>
                  </a:lnTo>
                  <a:close/>
                  <a:moveTo>
                    <a:pt x="1447800" y="5080"/>
                  </a:moveTo>
                  <a:lnTo>
                    <a:pt x="1460500" y="5080"/>
                  </a:lnTo>
                  <a:lnTo>
                    <a:pt x="1447800" y="5080"/>
                  </a:lnTo>
                  <a:close/>
                  <a:moveTo>
                    <a:pt x="1473200" y="5080"/>
                  </a:moveTo>
                  <a:lnTo>
                    <a:pt x="1485900" y="5080"/>
                  </a:lnTo>
                  <a:lnTo>
                    <a:pt x="1473200" y="5080"/>
                  </a:lnTo>
                  <a:close/>
                  <a:moveTo>
                    <a:pt x="1498600" y="5080"/>
                  </a:moveTo>
                  <a:lnTo>
                    <a:pt x="1511300" y="5080"/>
                  </a:lnTo>
                  <a:lnTo>
                    <a:pt x="1498600" y="5080"/>
                  </a:lnTo>
                  <a:close/>
                  <a:moveTo>
                    <a:pt x="1524000" y="5080"/>
                  </a:moveTo>
                  <a:lnTo>
                    <a:pt x="1536700" y="5080"/>
                  </a:lnTo>
                  <a:lnTo>
                    <a:pt x="1524000" y="5080"/>
                  </a:lnTo>
                  <a:close/>
                  <a:moveTo>
                    <a:pt x="1549400" y="5080"/>
                  </a:moveTo>
                  <a:lnTo>
                    <a:pt x="1562100" y="5080"/>
                  </a:lnTo>
                  <a:lnTo>
                    <a:pt x="1549400" y="5080"/>
                  </a:lnTo>
                  <a:close/>
                  <a:moveTo>
                    <a:pt x="1574800" y="5080"/>
                  </a:moveTo>
                  <a:lnTo>
                    <a:pt x="1587500" y="5080"/>
                  </a:lnTo>
                  <a:lnTo>
                    <a:pt x="1574800" y="5080"/>
                  </a:lnTo>
                  <a:close/>
                  <a:moveTo>
                    <a:pt x="1600200" y="5080"/>
                  </a:moveTo>
                  <a:lnTo>
                    <a:pt x="1612900" y="5080"/>
                  </a:lnTo>
                  <a:lnTo>
                    <a:pt x="1600200" y="5080"/>
                  </a:lnTo>
                  <a:close/>
                  <a:moveTo>
                    <a:pt x="1625600" y="5080"/>
                  </a:moveTo>
                  <a:lnTo>
                    <a:pt x="1638300" y="5080"/>
                  </a:lnTo>
                  <a:lnTo>
                    <a:pt x="1625600" y="5080"/>
                  </a:lnTo>
                  <a:close/>
                  <a:moveTo>
                    <a:pt x="1651000" y="5080"/>
                  </a:moveTo>
                  <a:lnTo>
                    <a:pt x="1663700" y="5080"/>
                  </a:lnTo>
                  <a:lnTo>
                    <a:pt x="1651000" y="5080"/>
                  </a:lnTo>
                  <a:close/>
                  <a:moveTo>
                    <a:pt x="1676400" y="5080"/>
                  </a:moveTo>
                  <a:lnTo>
                    <a:pt x="1689100" y="5080"/>
                  </a:lnTo>
                  <a:lnTo>
                    <a:pt x="1676400" y="5080"/>
                  </a:lnTo>
                  <a:close/>
                  <a:moveTo>
                    <a:pt x="1701800" y="5080"/>
                  </a:moveTo>
                  <a:lnTo>
                    <a:pt x="1714500" y="5080"/>
                  </a:lnTo>
                  <a:lnTo>
                    <a:pt x="1701800" y="5080"/>
                  </a:lnTo>
                  <a:close/>
                  <a:moveTo>
                    <a:pt x="1727200" y="5080"/>
                  </a:moveTo>
                  <a:lnTo>
                    <a:pt x="1739900" y="5080"/>
                  </a:lnTo>
                  <a:lnTo>
                    <a:pt x="1727200" y="5080"/>
                  </a:lnTo>
                  <a:close/>
                  <a:moveTo>
                    <a:pt x="1752600" y="5080"/>
                  </a:moveTo>
                  <a:lnTo>
                    <a:pt x="1765300" y="5080"/>
                  </a:lnTo>
                  <a:lnTo>
                    <a:pt x="1752600" y="5080"/>
                  </a:lnTo>
                  <a:close/>
                  <a:moveTo>
                    <a:pt x="1778000" y="5080"/>
                  </a:moveTo>
                  <a:lnTo>
                    <a:pt x="1790700" y="5080"/>
                  </a:lnTo>
                  <a:lnTo>
                    <a:pt x="1778000" y="5080"/>
                  </a:lnTo>
                  <a:close/>
                  <a:moveTo>
                    <a:pt x="1803400" y="5080"/>
                  </a:moveTo>
                  <a:lnTo>
                    <a:pt x="1816100" y="5080"/>
                  </a:lnTo>
                  <a:lnTo>
                    <a:pt x="1803400" y="5080"/>
                  </a:lnTo>
                  <a:close/>
                  <a:moveTo>
                    <a:pt x="1828800" y="5080"/>
                  </a:moveTo>
                  <a:lnTo>
                    <a:pt x="1841500" y="5080"/>
                  </a:lnTo>
                  <a:lnTo>
                    <a:pt x="1828800" y="5080"/>
                  </a:lnTo>
                  <a:close/>
                  <a:moveTo>
                    <a:pt x="1854200" y="5080"/>
                  </a:moveTo>
                  <a:lnTo>
                    <a:pt x="1866900" y="5080"/>
                  </a:lnTo>
                  <a:lnTo>
                    <a:pt x="1854200" y="5080"/>
                  </a:lnTo>
                  <a:close/>
                  <a:moveTo>
                    <a:pt x="1879600" y="5080"/>
                  </a:moveTo>
                  <a:lnTo>
                    <a:pt x="1892300" y="5080"/>
                  </a:lnTo>
                  <a:lnTo>
                    <a:pt x="1879600" y="5080"/>
                  </a:lnTo>
                  <a:close/>
                  <a:moveTo>
                    <a:pt x="1905000" y="5080"/>
                  </a:moveTo>
                  <a:lnTo>
                    <a:pt x="1917700" y="5080"/>
                  </a:lnTo>
                  <a:lnTo>
                    <a:pt x="1905000" y="5080"/>
                  </a:lnTo>
                  <a:close/>
                  <a:moveTo>
                    <a:pt x="1930400" y="5080"/>
                  </a:moveTo>
                  <a:lnTo>
                    <a:pt x="1943100" y="5080"/>
                  </a:lnTo>
                  <a:lnTo>
                    <a:pt x="1930400" y="5080"/>
                  </a:lnTo>
                  <a:close/>
                  <a:moveTo>
                    <a:pt x="1955800" y="5080"/>
                  </a:moveTo>
                  <a:lnTo>
                    <a:pt x="1968500" y="5080"/>
                  </a:lnTo>
                  <a:lnTo>
                    <a:pt x="1955800" y="5080"/>
                  </a:lnTo>
                  <a:close/>
                  <a:moveTo>
                    <a:pt x="1981200" y="5080"/>
                  </a:moveTo>
                  <a:lnTo>
                    <a:pt x="1993900" y="5080"/>
                  </a:lnTo>
                  <a:lnTo>
                    <a:pt x="1981200" y="5080"/>
                  </a:lnTo>
                  <a:close/>
                  <a:moveTo>
                    <a:pt x="2006600" y="5080"/>
                  </a:moveTo>
                  <a:lnTo>
                    <a:pt x="2019300" y="5080"/>
                  </a:lnTo>
                  <a:lnTo>
                    <a:pt x="2006600" y="5080"/>
                  </a:lnTo>
                  <a:close/>
                  <a:moveTo>
                    <a:pt x="2032000" y="5080"/>
                  </a:moveTo>
                  <a:lnTo>
                    <a:pt x="2044700" y="5080"/>
                  </a:lnTo>
                  <a:lnTo>
                    <a:pt x="2032000" y="5080"/>
                  </a:lnTo>
                  <a:close/>
                  <a:moveTo>
                    <a:pt x="2057400" y="5080"/>
                  </a:moveTo>
                  <a:lnTo>
                    <a:pt x="2070100" y="5080"/>
                  </a:lnTo>
                  <a:lnTo>
                    <a:pt x="2057400" y="5080"/>
                  </a:lnTo>
                  <a:close/>
                  <a:moveTo>
                    <a:pt x="2082800" y="5080"/>
                  </a:moveTo>
                  <a:lnTo>
                    <a:pt x="2095500" y="5080"/>
                  </a:lnTo>
                  <a:lnTo>
                    <a:pt x="2082800" y="5080"/>
                  </a:lnTo>
                  <a:close/>
                  <a:moveTo>
                    <a:pt x="2108200" y="5080"/>
                  </a:moveTo>
                  <a:lnTo>
                    <a:pt x="2120900" y="5080"/>
                  </a:lnTo>
                  <a:lnTo>
                    <a:pt x="2108200" y="5080"/>
                  </a:lnTo>
                  <a:close/>
                  <a:moveTo>
                    <a:pt x="2133600" y="5080"/>
                  </a:moveTo>
                  <a:lnTo>
                    <a:pt x="2146300" y="5080"/>
                  </a:lnTo>
                  <a:lnTo>
                    <a:pt x="2133600" y="5080"/>
                  </a:lnTo>
                  <a:close/>
                  <a:moveTo>
                    <a:pt x="2159000" y="5080"/>
                  </a:moveTo>
                  <a:lnTo>
                    <a:pt x="2171700" y="5080"/>
                  </a:lnTo>
                  <a:lnTo>
                    <a:pt x="2159000" y="5080"/>
                  </a:lnTo>
                  <a:close/>
                  <a:moveTo>
                    <a:pt x="2184400" y="5080"/>
                  </a:moveTo>
                  <a:lnTo>
                    <a:pt x="2197100" y="5080"/>
                  </a:lnTo>
                  <a:lnTo>
                    <a:pt x="2184400" y="5080"/>
                  </a:lnTo>
                  <a:close/>
                  <a:moveTo>
                    <a:pt x="2209800" y="5080"/>
                  </a:moveTo>
                  <a:lnTo>
                    <a:pt x="2222500" y="5080"/>
                  </a:lnTo>
                  <a:lnTo>
                    <a:pt x="2209800" y="5080"/>
                  </a:lnTo>
                  <a:close/>
                  <a:moveTo>
                    <a:pt x="2235200" y="5080"/>
                  </a:moveTo>
                  <a:lnTo>
                    <a:pt x="2247900" y="5080"/>
                  </a:lnTo>
                  <a:lnTo>
                    <a:pt x="2235200" y="5080"/>
                  </a:lnTo>
                  <a:close/>
                  <a:moveTo>
                    <a:pt x="2260600" y="5080"/>
                  </a:moveTo>
                  <a:lnTo>
                    <a:pt x="2273300" y="5080"/>
                  </a:lnTo>
                  <a:lnTo>
                    <a:pt x="2260600" y="5080"/>
                  </a:lnTo>
                  <a:close/>
                  <a:moveTo>
                    <a:pt x="2286000" y="5080"/>
                  </a:moveTo>
                  <a:lnTo>
                    <a:pt x="2298700" y="5080"/>
                  </a:lnTo>
                  <a:lnTo>
                    <a:pt x="2286000" y="5080"/>
                  </a:lnTo>
                  <a:close/>
                  <a:moveTo>
                    <a:pt x="2311400" y="5080"/>
                  </a:moveTo>
                  <a:lnTo>
                    <a:pt x="2324100" y="5080"/>
                  </a:lnTo>
                  <a:lnTo>
                    <a:pt x="2311400" y="5080"/>
                  </a:lnTo>
                  <a:close/>
                  <a:moveTo>
                    <a:pt x="2336800" y="5080"/>
                  </a:moveTo>
                  <a:lnTo>
                    <a:pt x="2349500" y="5080"/>
                  </a:lnTo>
                  <a:lnTo>
                    <a:pt x="2336800" y="5080"/>
                  </a:lnTo>
                  <a:close/>
                  <a:moveTo>
                    <a:pt x="2362200" y="5080"/>
                  </a:moveTo>
                  <a:lnTo>
                    <a:pt x="2374900" y="5080"/>
                  </a:lnTo>
                  <a:lnTo>
                    <a:pt x="2362200" y="5080"/>
                  </a:lnTo>
                  <a:close/>
                  <a:moveTo>
                    <a:pt x="2387600" y="5080"/>
                  </a:moveTo>
                  <a:lnTo>
                    <a:pt x="2400300" y="5080"/>
                  </a:lnTo>
                  <a:lnTo>
                    <a:pt x="2387600" y="5080"/>
                  </a:lnTo>
                  <a:close/>
                  <a:moveTo>
                    <a:pt x="2413000" y="5080"/>
                  </a:moveTo>
                  <a:lnTo>
                    <a:pt x="2425700" y="5080"/>
                  </a:lnTo>
                  <a:lnTo>
                    <a:pt x="2413000" y="5080"/>
                  </a:lnTo>
                  <a:close/>
                  <a:moveTo>
                    <a:pt x="2438400" y="5080"/>
                  </a:moveTo>
                  <a:lnTo>
                    <a:pt x="2451100" y="5080"/>
                  </a:lnTo>
                  <a:lnTo>
                    <a:pt x="2438400" y="5080"/>
                  </a:lnTo>
                  <a:close/>
                  <a:moveTo>
                    <a:pt x="2463800" y="5080"/>
                  </a:moveTo>
                  <a:lnTo>
                    <a:pt x="2476500" y="5080"/>
                  </a:lnTo>
                  <a:lnTo>
                    <a:pt x="2463800" y="5080"/>
                  </a:lnTo>
                  <a:close/>
                  <a:moveTo>
                    <a:pt x="2489200" y="5080"/>
                  </a:moveTo>
                  <a:lnTo>
                    <a:pt x="2501900" y="5080"/>
                  </a:lnTo>
                  <a:lnTo>
                    <a:pt x="2489200" y="5080"/>
                  </a:lnTo>
                  <a:close/>
                  <a:moveTo>
                    <a:pt x="2514600" y="5080"/>
                  </a:moveTo>
                  <a:lnTo>
                    <a:pt x="2527300" y="5080"/>
                  </a:lnTo>
                  <a:lnTo>
                    <a:pt x="2514600" y="5080"/>
                  </a:lnTo>
                  <a:close/>
                  <a:moveTo>
                    <a:pt x="2540000" y="5080"/>
                  </a:moveTo>
                  <a:lnTo>
                    <a:pt x="2552700" y="5080"/>
                  </a:lnTo>
                  <a:lnTo>
                    <a:pt x="2540000" y="5080"/>
                  </a:lnTo>
                  <a:close/>
                  <a:moveTo>
                    <a:pt x="2565400" y="5080"/>
                  </a:moveTo>
                  <a:lnTo>
                    <a:pt x="2578100" y="5080"/>
                  </a:lnTo>
                  <a:lnTo>
                    <a:pt x="2565400" y="5080"/>
                  </a:lnTo>
                  <a:close/>
                  <a:moveTo>
                    <a:pt x="2590800" y="5080"/>
                  </a:moveTo>
                  <a:lnTo>
                    <a:pt x="2603500" y="5080"/>
                  </a:lnTo>
                  <a:lnTo>
                    <a:pt x="2590800" y="5080"/>
                  </a:lnTo>
                  <a:close/>
                  <a:moveTo>
                    <a:pt x="2616200" y="5080"/>
                  </a:moveTo>
                  <a:lnTo>
                    <a:pt x="2628900" y="5080"/>
                  </a:lnTo>
                  <a:lnTo>
                    <a:pt x="2616200" y="5080"/>
                  </a:lnTo>
                  <a:close/>
                  <a:moveTo>
                    <a:pt x="2641600" y="5080"/>
                  </a:moveTo>
                  <a:lnTo>
                    <a:pt x="2654300" y="5080"/>
                  </a:lnTo>
                  <a:lnTo>
                    <a:pt x="2641600" y="5080"/>
                  </a:lnTo>
                  <a:close/>
                  <a:moveTo>
                    <a:pt x="2667000" y="5080"/>
                  </a:moveTo>
                  <a:lnTo>
                    <a:pt x="2679700" y="5080"/>
                  </a:lnTo>
                  <a:lnTo>
                    <a:pt x="2667000" y="5080"/>
                  </a:lnTo>
                  <a:close/>
                  <a:moveTo>
                    <a:pt x="2692400" y="5080"/>
                  </a:moveTo>
                  <a:lnTo>
                    <a:pt x="2705100" y="5080"/>
                  </a:lnTo>
                  <a:lnTo>
                    <a:pt x="2692400" y="5080"/>
                  </a:lnTo>
                  <a:close/>
                  <a:moveTo>
                    <a:pt x="2717800" y="5080"/>
                  </a:moveTo>
                  <a:lnTo>
                    <a:pt x="2730500" y="5080"/>
                  </a:lnTo>
                  <a:lnTo>
                    <a:pt x="2717800" y="5080"/>
                  </a:lnTo>
                  <a:close/>
                  <a:moveTo>
                    <a:pt x="2743200" y="5080"/>
                  </a:moveTo>
                  <a:lnTo>
                    <a:pt x="2755900" y="5080"/>
                  </a:lnTo>
                  <a:lnTo>
                    <a:pt x="2743200" y="5080"/>
                  </a:lnTo>
                  <a:close/>
                  <a:moveTo>
                    <a:pt x="2768600" y="5080"/>
                  </a:moveTo>
                  <a:lnTo>
                    <a:pt x="2781300" y="5080"/>
                  </a:lnTo>
                  <a:lnTo>
                    <a:pt x="2768600" y="5080"/>
                  </a:lnTo>
                  <a:close/>
                  <a:moveTo>
                    <a:pt x="2794000" y="5080"/>
                  </a:moveTo>
                  <a:lnTo>
                    <a:pt x="2806700" y="5080"/>
                  </a:lnTo>
                  <a:lnTo>
                    <a:pt x="2794000" y="5080"/>
                  </a:lnTo>
                  <a:close/>
                  <a:moveTo>
                    <a:pt x="2819400" y="5080"/>
                  </a:moveTo>
                  <a:lnTo>
                    <a:pt x="2832100" y="5080"/>
                  </a:lnTo>
                  <a:lnTo>
                    <a:pt x="2819400" y="5080"/>
                  </a:lnTo>
                  <a:close/>
                  <a:moveTo>
                    <a:pt x="2844800" y="5080"/>
                  </a:moveTo>
                  <a:lnTo>
                    <a:pt x="2857500" y="5080"/>
                  </a:lnTo>
                  <a:lnTo>
                    <a:pt x="2844800" y="5080"/>
                  </a:lnTo>
                  <a:close/>
                  <a:moveTo>
                    <a:pt x="2870200" y="5080"/>
                  </a:moveTo>
                  <a:lnTo>
                    <a:pt x="2882900" y="5080"/>
                  </a:lnTo>
                  <a:lnTo>
                    <a:pt x="2870200" y="5080"/>
                  </a:lnTo>
                  <a:close/>
                  <a:moveTo>
                    <a:pt x="2895600" y="5080"/>
                  </a:moveTo>
                  <a:lnTo>
                    <a:pt x="2898648" y="5080"/>
                  </a:lnTo>
                  <a:lnTo>
                    <a:pt x="2895600" y="5080"/>
                  </a:lnTo>
                  <a:close/>
                  <a:moveTo>
                    <a:pt x="0" y="0"/>
                  </a:moveTo>
                  <a:lnTo>
                    <a:pt x="12700" y="0"/>
                  </a:lnTo>
                  <a:lnTo>
                    <a:pt x="12700" y="5080"/>
                  </a:lnTo>
                  <a:lnTo>
                    <a:pt x="0" y="5080"/>
                  </a:lnTo>
                  <a:close/>
                </a:path>
              </a:pathLst>
            </a:custGeom>
            <a:solidFill>
              <a:srgbClr val="C8D8E4"/>
            </a:solidFill>
          </p:spPr>
        </p:sp>
      </p:grpSp>
      <p:grpSp>
        <p:nvGrpSpPr>
          <p:cNvPr name="Group 369" id="369"/>
          <p:cNvGrpSpPr/>
          <p:nvPr/>
        </p:nvGrpSpPr>
        <p:grpSpPr>
          <a:xfrm rot="0">
            <a:off x="15297340" y="7979854"/>
            <a:ext cx="2399157" cy="1583055"/>
            <a:chOff x="0" y="0"/>
            <a:chExt cx="3198876" cy="2110740"/>
          </a:xfrm>
        </p:grpSpPr>
        <p:sp>
          <p:nvSpPr>
            <p:cNvPr name="Freeform 370" id="370"/>
            <p:cNvSpPr/>
            <p:nvPr/>
          </p:nvSpPr>
          <p:spPr>
            <a:xfrm flipH="false" flipV="false" rot="0">
              <a:off x="3810" y="3810"/>
              <a:ext cx="3191256" cy="2103120"/>
            </a:xfrm>
            <a:custGeom>
              <a:avLst/>
              <a:gdLst/>
              <a:ahLst/>
              <a:cxnLst/>
              <a:rect r="r" b="b" t="t" l="l"/>
              <a:pathLst>
                <a:path h="2103120" w="3191256">
                  <a:moveTo>
                    <a:pt x="0" y="109728"/>
                  </a:moveTo>
                  <a:cubicBezTo>
                    <a:pt x="0" y="49149"/>
                    <a:pt x="49149" y="0"/>
                    <a:pt x="109855" y="0"/>
                  </a:cubicBezTo>
                  <a:lnTo>
                    <a:pt x="3081401" y="0"/>
                  </a:lnTo>
                  <a:cubicBezTo>
                    <a:pt x="3142107" y="0"/>
                    <a:pt x="3191256" y="49149"/>
                    <a:pt x="3191256" y="109728"/>
                  </a:cubicBezTo>
                  <a:lnTo>
                    <a:pt x="3191256" y="1993392"/>
                  </a:lnTo>
                  <a:cubicBezTo>
                    <a:pt x="3191256" y="2053971"/>
                    <a:pt x="3142107" y="2103120"/>
                    <a:pt x="3081401" y="2103120"/>
                  </a:cubicBezTo>
                  <a:lnTo>
                    <a:pt x="109855" y="2103120"/>
                  </a:lnTo>
                  <a:cubicBezTo>
                    <a:pt x="49149" y="2103120"/>
                    <a:pt x="0" y="2053971"/>
                    <a:pt x="0" y="1993392"/>
                  </a:cubicBezTo>
                  <a:close/>
                </a:path>
              </a:pathLst>
            </a:custGeom>
            <a:solidFill>
              <a:srgbClr val="F7F9FB"/>
            </a:solidFill>
          </p:spPr>
        </p:sp>
        <p:sp>
          <p:nvSpPr>
            <p:cNvPr name="Freeform 371" id="371"/>
            <p:cNvSpPr/>
            <p:nvPr/>
          </p:nvSpPr>
          <p:spPr>
            <a:xfrm flipH="false" flipV="false" rot="0">
              <a:off x="0" y="0"/>
              <a:ext cx="3198876" cy="2110740"/>
            </a:xfrm>
            <a:custGeom>
              <a:avLst/>
              <a:gdLst/>
              <a:ahLst/>
              <a:cxnLst/>
              <a:rect r="r" b="b" t="t" l="l"/>
              <a:pathLst>
                <a:path h="2110740" w="3198876">
                  <a:moveTo>
                    <a:pt x="0" y="113538"/>
                  </a:moveTo>
                  <a:cubicBezTo>
                    <a:pt x="0" y="50800"/>
                    <a:pt x="50927" y="0"/>
                    <a:pt x="113665" y="0"/>
                  </a:cubicBezTo>
                  <a:lnTo>
                    <a:pt x="3085211" y="0"/>
                  </a:lnTo>
                  <a:lnTo>
                    <a:pt x="3085211" y="3810"/>
                  </a:lnTo>
                  <a:lnTo>
                    <a:pt x="3085211" y="0"/>
                  </a:lnTo>
                  <a:cubicBezTo>
                    <a:pt x="3147949" y="0"/>
                    <a:pt x="3198876" y="50800"/>
                    <a:pt x="3198876" y="113538"/>
                  </a:cubicBezTo>
                  <a:lnTo>
                    <a:pt x="3195066" y="113538"/>
                  </a:lnTo>
                  <a:lnTo>
                    <a:pt x="3198876" y="113538"/>
                  </a:lnTo>
                  <a:lnTo>
                    <a:pt x="3198876" y="1997202"/>
                  </a:lnTo>
                  <a:lnTo>
                    <a:pt x="3195066" y="1997202"/>
                  </a:lnTo>
                  <a:lnTo>
                    <a:pt x="3198876" y="1997202"/>
                  </a:lnTo>
                  <a:cubicBezTo>
                    <a:pt x="3198876" y="2059940"/>
                    <a:pt x="3147949" y="2110740"/>
                    <a:pt x="3085211" y="2110740"/>
                  </a:cubicBezTo>
                  <a:lnTo>
                    <a:pt x="3085211" y="2106930"/>
                  </a:lnTo>
                  <a:lnTo>
                    <a:pt x="3085211" y="2110740"/>
                  </a:lnTo>
                  <a:lnTo>
                    <a:pt x="113665" y="2110740"/>
                  </a:lnTo>
                  <a:lnTo>
                    <a:pt x="113665" y="2106930"/>
                  </a:lnTo>
                  <a:lnTo>
                    <a:pt x="113665" y="2110740"/>
                  </a:lnTo>
                  <a:cubicBezTo>
                    <a:pt x="50927" y="2110740"/>
                    <a:pt x="0" y="2059940"/>
                    <a:pt x="0" y="1997202"/>
                  </a:cubicBezTo>
                  <a:lnTo>
                    <a:pt x="0" y="113538"/>
                  </a:lnTo>
                  <a:lnTo>
                    <a:pt x="3810" y="113538"/>
                  </a:lnTo>
                  <a:lnTo>
                    <a:pt x="0" y="113538"/>
                  </a:lnTo>
                  <a:moveTo>
                    <a:pt x="7620" y="113538"/>
                  </a:moveTo>
                  <a:lnTo>
                    <a:pt x="7620" y="1997202"/>
                  </a:lnTo>
                  <a:lnTo>
                    <a:pt x="3810" y="1997202"/>
                  </a:lnTo>
                  <a:lnTo>
                    <a:pt x="7620" y="1997202"/>
                  </a:lnTo>
                  <a:cubicBezTo>
                    <a:pt x="7620" y="2055749"/>
                    <a:pt x="55118" y="2103120"/>
                    <a:pt x="113665" y="2103120"/>
                  </a:cubicBezTo>
                  <a:lnTo>
                    <a:pt x="3085211" y="2103120"/>
                  </a:lnTo>
                  <a:cubicBezTo>
                    <a:pt x="3143758" y="2103120"/>
                    <a:pt x="3191256" y="2055749"/>
                    <a:pt x="3191256" y="1997202"/>
                  </a:cubicBezTo>
                  <a:lnTo>
                    <a:pt x="3191256" y="113538"/>
                  </a:lnTo>
                  <a:cubicBezTo>
                    <a:pt x="3191256" y="54991"/>
                    <a:pt x="3143758" y="7620"/>
                    <a:pt x="3085211" y="7620"/>
                  </a:cubicBezTo>
                  <a:lnTo>
                    <a:pt x="113665" y="7620"/>
                  </a:lnTo>
                  <a:lnTo>
                    <a:pt x="113665" y="3810"/>
                  </a:lnTo>
                  <a:lnTo>
                    <a:pt x="113665" y="7620"/>
                  </a:lnTo>
                  <a:cubicBezTo>
                    <a:pt x="55118" y="7620"/>
                    <a:pt x="7620" y="54991"/>
                    <a:pt x="7620" y="113538"/>
                  </a:cubicBezTo>
                  <a:close/>
                </a:path>
              </a:pathLst>
            </a:custGeom>
            <a:solidFill>
              <a:srgbClr val="C8D8E4"/>
            </a:solidFill>
          </p:spPr>
        </p:sp>
      </p:grpSp>
      <p:grpSp>
        <p:nvGrpSpPr>
          <p:cNvPr name="Group 372" id="372"/>
          <p:cNvGrpSpPr/>
          <p:nvPr/>
        </p:nvGrpSpPr>
        <p:grpSpPr>
          <a:xfrm rot="0">
            <a:off x="15409926" y="8051292"/>
            <a:ext cx="2173986" cy="301752"/>
            <a:chOff x="0" y="0"/>
            <a:chExt cx="2898648" cy="402336"/>
          </a:xfrm>
        </p:grpSpPr>
        <p:sp>
          <p:nvSpPr>
            <p:cNvPr name="Freeform 373" id="373"/>
            <p:cNvSpPr/>
            <p:nvPr/>
          </p:nvSpPr>
          <p:spPr>
            <a:xfrm flipH="false" flipV="false" rot="0">
              <a:off x="0" y="0"/>
              <a:ext cx="2898648" cy="402336"/>
            </a:xfrm>
            <a:custGeom>
              <a:avLst/>
              <a:gdLst/>
              <a:ahLst/>
              <a:cxnLst/>
              <a:rect r="r" b="b" t="t" l="l"/>
              <a:pathLst>
                <a:path h="402336" w="2898648">
                  <a:moveTo>
                    <a:pt x="0" y="0"/>
                  </a:moveTo>
                  <a:lnTo>
                    <a:pt x="2898648" y="0"/>
                  </a:lnTo>
                  <a:lnTo>
                    <a:pt x="2898648" y="402336"/>
                  </a:lnTo>
                  <a:lnTo>
                    <a:pt x="0" y="402336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90380" r="0" b="-90380"/>
              </a:stretch>
            </a:blipFill>
          </p:spPr>
        </p:sp>
        <p:sp>
          <p:nvSpPr>
            <p:cNvPr name="TextBox 374" id="374"/>
            <p:cNvSpPr txBox="true"/>
            <p:nvPr/>
          </p:nvSpPr>
          <p:spPr>
            <a:xfrm>
              <a:off x="0" y="-28575"/>
              <a:ext cx="2898648" cy="430911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1350"/>
                </a:lnSpc>
              </a:pPr>
              <a:r>
                <a:rPr lang="en-US" sz="1125" b="true">
                  <a:solidFill>
                    <a:srgbClr val="D4884A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★  </a:t>
              </a:r>
              <a:r>
                <a:rPr lang="en-US" sz="1125" b="true">
                  <a:solidFill>
                    <a:srgbClr val="1A3A4A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Was haben wir umgesetzt?</a:t>
              </a:r>
            </a:p>
          </p:txBody>
        </p:sp>
      </p:grpSp>
      <p:grpSp>
        <p:nvGrpSpPr>
          <p:cNvPr name="Group 375" id="375"/>
          <p:cNvGrpSpPr/>
          <p:nvPr/>
        </p:nvGrpSpPr>
        <p:grpSpPr>
          <a:xfrm rot="0">
            <a:off x="15408021" y="8460867"/>
            <a:ext cx="2177796" cy="3810"/>
            <a:chOff x="0" y="0"/>
            <a:chExt cx="2903728" cy="5080"/>
          </a:xfrm>
        </p:grpSpPr>
        <p:sp>
          <p:nvSpPr>
            <p:cNvPr name="Freeform 376" id="376"/>
            <p:cNvSpPr/>
            <p:nvPr/>
          </p:nvSpPr>
          <p:spPr>
            <a:xfrm flipH="false" flipV="false" rot="0">
              <a:off x="2540" y="0"/>
              <a:ext cx="2898648" cy="5080"/>
            </a:xfrm>
            <a:custGeom>
              <a:avLst/>
              <a:gdLst/>
              <a:ahLst/>
              <a:cxnLst/>
              <a:rect r="r" b="b" t="t" l="l"/>
              <a:pathLst>
                <a:path h="5080" w="2898648">
                  <a:moveTo>
                    <a:pt x="25400" y="0"/>
                  </a:moveTo>
                  <a:lnTo>
                    <a:pt x="38100" y="0"/>
                  </a:lnTo>
                  <a:lnTo>
                    <a:pt x="38100" y="5080"/>
                  </a:lnTo>
                  <a:lnTo>
                    <a:pt x="25400" y="5080"/>
                  </a:lnTo>
                  <a:close/>
                  <a:moveTo>
                    <a:pt x="50800" y="5080"/>
                  </a:moveTo>
                  <a:lnTo>
                    <a:pt x="63500" y="5080"/>
                  </a:lnTo>
                  <a:lnTo>
                    <a:pt x="50800" y="5080"/>
                  </a:lnTo>
                  <a:close/>
                  <a:moveTo>
                    <a:pt x="76200" y="5080"/>
                  </a:moveTo>
                  <a:lnTo>
                    <a:pt x="88900" y="5080"/>
                  </a:lnTo>
                  <a:lnTo>
                    <a:pt x="76200" y="5080"/>
                  </a:lnTo>
                  <a:close/>
                  <a:moveTo>
                    <a:pt x="101600" y="5080"/>
                  </a:moveTo>
                  <a:lnTo>
                    <a:pt x="114300" y="5080"/>
                  </a:lnTo>
                  <a:lnTo>
                    <a:pt x="101600" y="5080"/>
                  </a:lnTo>
                  <a:close/>
                  <a:moveTo>
                    <a:pt x="127000" y="5080"/>
                  </a:moveTo>
                  <a:lnTo>
                    <a:pt x="139700" y="5080"/>
                  </a:lnTo>
                  <a:lnTo>
                    <a:pt x="127000" y="5080"/>
                  </a:lnTo>
                  <a:close/>
                  <a:moveTo>
                    <a:pt x="152400" y="5080"/>
                  </a:moveTo>
                  <a:lnTo>
                    <a:pt x="165100" y="5080"/>
                  </a:lnTo>
                  <a:lnTo>
                    <a:pt x="152400" y="5080"/>
                  </a:lnTo>
                  <a:close/>
                  <a:moveTo>
                    <a:pt x="177800" y="5080"/>
                  </a:moveTo>
                  <a:lnTo>
                    <a:pt x="190500" y="5080"/>
                  </a:lnTo>
                  <a:lnTo>
                    <a:pt x="177800" y="5080"/>
                  </a:lnTo>
                  <a:close/>
                  <a:moveTo>
                    <a:pt x="203200" y="5080"/>
                  </a:moveTo>
                  <a:lnTo>
                    <a:pt x="215900" y="5080"/>
                  </a:lnTo>
                  <a:lnTo>
                    <a:pt x="203200" y="5080"/>
                  </a:lnTo>
                  <a:close/>
                  <a:moveTo>
                    <a:pt x="228600" y="5080"/>
                  </a:moveTo>
                  <a:lnTo>
                    <a:pt x="241300" y="5080"/>
                  </a:lnTo>
                  <a:lnTo>
                    <a:pt x="228600" y="5080"/>
                  </a:lnTo>
                  <a:close/>
                  <a:moveTo>
                    <a:pt x="254000" y="5080"/>
                  </a:moveTo>
                  <a:lnTo>
                    <a:pt x="266700" y="5080"/>
                  </a:lnTo>
                  <a:lnTo>
                    <a:pt x="254000" y="5080"/>
                  </a:lnTo>
                  <a:close/>
                  <a:moveTo>
                    <a:pt x="279400" y="5080"/>
                  </a:moveTo>
                  <a:lnTo>
                    <a:pt x="292100" y="5080"/>
                  </a:lnTo>
                  <a:lnTo>
                    <a:pt x="279400" y="5080"/>
                  </a:lnTo>
                  <a:close/>
                  <a:moveTo>
                    <a:pt x="304800" y="5080"/>
                  </a:moveTo>
                  <a:lnTo>
                    <a:pt x="317500" y="5080"/>
                  </a:lnTo>
                  <a:lnTo>
                    <a:pt x="304800" y="5080"/>
                  </a:lnTo>
                  <a:close/>
                  <a:moveTo>
                    <a:pt x="330200" y="5080"/>
                  </a:moveTo>
                  <a:lnTo>
                    <a:pt x="342900" y="5080"/>
                  </a:lnTo>
                  <a:lnTo>
                    <a:pt x="330200" y="5080"/>
                  </a:lnTo>
                  <a:close/>
                  <a:moveTo>
                    <a:pt x="355600" y="5080"/>
                  </a:moveTo>
                  <a:lnTo>
                    <a:pt x="368300" y="5080"/>
                  </a:lnTo>
                  <a:lnTo>
                    <a:pt x="355600" y="5080"/>
                  </a:lnTo>
                  <a:close/>
                  <a:moveTo>
                    <a:pt x="381000" y="5080"/>
                  </a:moveTo>
                  <a:lnTo>
                    <a:pt x="393700" y="5080"/>
                  </a:lnTo>
                  <a:lnTo>
                    <a:pt x="381000" y="5080"/>
                  </a:lnTo>
                  <a:close/>
                  <a:moveTo>
                    <a:pt x="406400" y="5080"/>
                  </a:moveTo>
                  <a:lnTo>
                    <a:pt x="419100" y="5080"/>
                  </a:lnTo>
                  <a:lnTo>
                    <a:pt x="406400" y="5080"/>
                  </a:lnTo>
                  <a:close/>
                  <a:moveTo>
                    <a:pt x="431800" y="5080"/>
                  </a:moveTo>
                  <a:lnTo>
                    <a:pt x="444500" y="5080"/>
                  </a:lnTo>
                  <a:lnTo>
                    <a:pt x="431800" y="5080"/>
                  </a:lnTo>
                  <a:close/>
                  <a:moveTo>
                    <a:pt x="457200" y="5080"/>
                  </a:moveTo>
                  <a:lnTo>
                    <a:pt x="469900" y="5080"/>
                  </a:lnTo>
                  <a:lnTo>
                    <a:pt x="457200" y="5080"/>
                  </a:lnTo>
                  <a:close/>
                  <a:moveTo>
                    <a:pt x="482600" y="5080"/>
                  </a:moveTo>
                  <a:lnTo>
                    <a:pt x="495300" y="5080"/>
                  </a:lnTo>
                  <a:lnTo>
                    <a:pt x="482600" y="5080"/>
                  </a:lnTo>
                  <a:close/>
                  <a:moveTo>
                    <a:pt x="508000" y="5080"/>
                  </a:moveTo>
                  <a:lnTo>
                    <a:pt x="520700" y="5080"/>
                  </a:lnTo>
                  <a:lnTo>
                    <a:pt x="508000" y="5080"/>
                  </a:lnTo>
                  <a:close/>
                  <a:moveTo>
                    <a:pt x="533400" y="5080"/>
                  </a:moveTo>
                  <a:lnTo>
                    <a:pt x="546100" y="5080"/>
                  </a:lnTo>
                  <a:lnTo>
                    <a:pt x="533400" y="5080"/>
                  </a:lnTo>
                  <a:close/>
                  <a:moveTo>
                    <a:pt x="558800" y="5080"/>
                  </a:moveTo>
                  <a:lnTo>
                    <a:pt x="571500" y="5080"/>
                  </a:lnTo>
                  <a:lnTo>
                    <a:pt x="558800" y="5080"/>
                  </a:lnTo>
                  <a:close/>
                  <a:moveTo>
                    <a:pt x="584200" y="5080"/>
                  </a:moveTo>
                  <a:lnTo>
                    <a:pt x="596900" y="5080"/>
                  </a:lnTo>
                  <a:lnTo>
                    <a:pt x="584200" y="5080"/>
                  </a:lnTo>
                  <a:close/>
                  <a:moveTo>
                    <a:pt x="609600" y="5080"/>
                  </a:moveTo>
                  <a:lnTo>
                    <a:pt x="622300" y="5080"/>
                  </a:lnTo>
                  <a:lnTo>
                    <a:pt x="609600" y="5080"/>
                  </a:lnTo>
                  <a:close/>
                  <a:moveTo>
                    <a:pt x="635000" y="5080"/>
                  </a:moveTo>
                  <a:lnTo>
                    <a:pt x="647700" y="5080"/>
                  </a:lnTo>
                  <a:lnTo>
                    <a:pt x="635000" y="5080"/>
                  </a:lnTo>
                  <a:close/>
                  <a:moveTo>
                    <a:pt x="660400" y="5080"/>
                  </a:moveTo>
                  <a:lnTo>
                    <a:pt x="673100" y="5080"/>
                  </a:lnTo>
                  <a:lnTo>
                    <a:pt x="660400" y="5080"/>
                  </a:lnTo>
                  <a:close/>
                  <a:moveTo>
                    <a:pt x="685800" y="5080"/>
                  </a:moveTo>
                  <a:lnTo>
                    <a:pt x="698500" y="5080"/>
                  </a:lnTo>
                  <a:lnTo>
                    <a:pt x="685800" y="5080"/>
                  </a:lnTo>
                  <a:close/>
                  <a:moveTo>
                    <a:pt x="711200" y="5080"/>
                  </a:moveTo>
                  <a:lnTo>
                    <a:pt x="723900" y="5080"/>
                  </a:lnTo>
                  <a:lnTo>
                    <a:pt x="711200" y="5080"/>
                  </a:lnTo>
                  <a:close/>
                  <a:moveTo>
                    <a:pt x="736600" y="5080"/>
                  </a:moveTo>
                  <a:lnTo>
                    <a:pt x="749300" y="5080"/>
                  </a:lnTo>
                  <a:lnTo>
                    <a:pt x="736600" y="5080"/>
                  </a:lnTo>
                  <a:close/>
                  <a:moveTo>
                    <a:pt x="762000" y="5080"/>
                  </a:moveTo>
                  <a:lnTo>
                    <a:pt x="774700" y="5080"/>
                  </a:lnTo>
                  <a:lnTo>
                    <a:pt x="762000" y="5080"/>
                  </a:lnTo>
                  <a:close/>
                  <a:moveTo>
                    <a:pt x="787400" y="5080"/>
                  </a:moveTo>
                  <a:lnTo>
                    <a:pt x="800100" y="5080"/>
                  </a:lnTo>
                  <a:lnTo>
                    <a:pt x="787400" y="5080"/>
                  </a:lnTo>
                  <a:close/>
                  <a:moveTo>
                    <a:pt x="812800" y="5080"/>
                  </a:moveTo>
                  <a:lnTo>
                    <a:pt x="825500" y="5080"/>
                  </a:lnTo>
                  <a:lnTo>
                    <a:pt x="812800" y="5080"/>
                  </a:lnTo>
                  <a:close/>
                  <a:moveTo>
                    <a:pt x="838200" y="5080"/>
                  </a:moveTo>
                  <a:lnTo>
                    <a:pt x="850900" y="5080"/>
                  </a:lnTo>
                  <a:lnTo>
                    <a:pt x="838200" y="5080"/>
                  </a:lnTo>
                  <a:close/>
                  <a:moveTo>
                    <a:pt x="863600" y="5080"/>
                  </a:moveTo>
                  <a:lnTo>
                    <a:pt x="876300" y="5080"/>
                  </a:lnTo>
                  <a:lnTo>
                    <a:pt x="863600" y="5080"/>
                  </a:lnTo>
                  <a:close/>
                  <a:moveTo>
                    <a:pt x="889000" y="5080"/>
                  </a:moveTo>
                  <a:lnTo>
                    <a:pt x="901700" y="5080"/>
                  </a:lnTo>
                  <a:lnTo>
                    <a:pt x="889000" y="5080"/>
                  </a:lnTo>
                  <a:close/>
                  <a:moveTo>
                    <a:pt x="914400" y="5080"/>
                  </a:moveTo>
                  <a:lnTo>
                    <a:pt x="927100" y="5080"/>
                  </a:lnTo>
                  <a:lnTo>
                    <a:pt x="914400" y="5080"/>
                  </a:lnTo>
                  <a:close/>
                  <a:moveTo>
                    <a:pt x="939800" y="5080"/>
                  </a:moveTo>
                  <a:lnTo>
                    <a:pt x="952500" y="5080"/>
                  </a:lnTo>
                  <a:lnTo>
                    <a:pt x="939800" y="5080"/>
                  </a:lnTo>
                  <a:close/>
                  <a:moveTo>
                    <a:pt x="965200" y="5080"/>
                  </a:moveTo>
                  <a:lnTo>
                    <a:pt x="977900" y="5080"/>
                  </a:lnTo>
                  <a:lnTo>
                    <a:pt x="965200" y="5080"/>
                  </a:lnTo>
                  <a:close/>
                  <a:moveTo>
                    <a:pt x="990600" y="5080"/>
                  </a:moveTo>
                  <a:lnTo>
                    <a:pt x="1003300" y="5080"/>
                  </a:lnTo>
                  <a:lnTo>
                    <a:pt x="990600" y="5080"/>
                  </a:lnTo>
                  <a:close/>
                  <a:moveTo>
                    <a:pt x="1016000" y="5080"/>
                  </a:moveTo>
                  <a:lnTo>
                    <a:pt x="1028700" y="5080"/>
                  </a:lnTo>
                  <a:lnTo>
                    <a:pt x="1016000" y="5080"/>
                  </a:lnTo>
                  <a:close/>
                  <a:moveTo>
                    <a:pt x="1041400" y="5080"/>
                  </a:moveTo>
                  <a:lnTo>
                    <a:pt x="1054100" y="5080"/>
                  </a:lnTo>
                  <a:lnTo>
                    <a:pt x="1041400" y="5080"/>
                  </a:lnTo>
                  <a:close/>
                  <a:moveTo>
                    <a:pt x="1066800" y="5080"/>
                  </a:moveTo>
                  <a:lnTo>
                    <a:pt x="1079500" y="5080"/>
                  </a:lnTo>
                  <a:lnTo>
                    <a:pt x="1066800" y="5080"/>
                  </a:lnTo>
                  <a:close/>
                  <a:moveTo>
                    <a:pt x="1092200" y="5080"/>
                  </a:moveTo>
                  <a:lnTo>
                    <a:pt x="1104900" y="5080"/>
                  </a:lnTo>
                  <a:lnTo>
                    <a:pt x="1092200" y="5080"/>
                  </a:lnTo>
                  <a:close/>
                  <a:moveTo>
                    <a:pt x="1117600" y="5080"/>
                  </a:moveTo>
                  <a:lnTo>
                    <a:pt x="1130300" y="5080"/>
                  </a:lnTo>
                  <a:lnTo>
                    <a:pt x="1117600" y="5080"/>
                  </a:lnTo>
                  <a:close/>
                  <a:moveTo>
                    <a:pt x="1143000" y="5080"/>
                  </a:moveTo>
                  <a:lnTo>
                    <a:pt x="1155700" y="5080"/>
                  </a:lnTo>
                  <a:lnTo>
                    <a:pt x="1143000" y="5080"/>
                  </a:lnTo>
                  <a:close/>
                  <a:moveTo>
                    <a:pt x="1168400" y="5080"/>
                  </a:moveTo>
                  <a:lnTo>
                    <a:pt x="1181100" y="5080"/>
                  </a:lnTo>
                  <a:lnTo>
                    <a:pt x="1168400" y="5080"/>
                  </a:lnTo>
                  <a:close/>
                  <a:moveTo>
                    <a:pt x="1193800" y="5080"/>
                  </a:moveTo>
                  <a:lnTo>
                    <a:pt x="1206500" y="5080"/>
                  </a:lnTo>
                  <a:lnTo>
                    <a:pt x="1193800" y="5080"/>
                  </a:lnTo>
                  <a:close/>
                  <a:moveTo>
                    <a:pt x="1219200" y="5080"/>
                  </a:moveTo>
                  <a:lnTo>
                    <a:pt x="1231900" y="5080"/>
                  </a:lnTo>
                  <a:lnTo>
                    <a:pt x="1219200" y="5080"/>
                  </a:lnTo>
                  <a:close/>
                  <a:moveTo>
                    <a:pt x="1244600" y="5080"/>
                  </a:moveTo>
                  <a:lnTo>
                    <a:pt x="1257300" y="5080"/>
                  </a:lnTo>
                  <a:lnTo>
                    <a:pt x="1244600" y="5080"/>
                  </a:lnTo>
                  <a:close/>
                  <a:moveTo>
                    <a:pt x="1270000" y="5080"/>
                  </a:moveTo>
                  <a:lnTo>
                    <a:pt x="1282700" y="5080"/>
                  </a:lnTo>
                  <a:lnTo>
                    <a:pt x="1270000" y="5080"/>
                  </a:lnTo>
                  <a:close/>
                  <a:moveTo>
                    <a:pt x="1295400" y="5080"/>
                  </a:moveTo>
                  <a:lnTo>
                    <a:pt x="1308100" y="5080"/>
                  </a:lnTo>
                  <a:lnTo>
                    <a:pt x="1295400" y="5080"/>
                  </a:lnTo>
                  <a:close/>
                  <a:moveTo>
                    <a:pt x="1320800" y="5080"/>
                  </a:moveTo>
                  <a:lnTo>
                    <a:pt x="1333500" y="5080"/>
                  </a:lnTo>
                  <a:lnTo>
                    <a:pt x="1320800" y="5080"/>
                  </a:lnTo>
                  <a:close/>
                  <a:moveTo>
                    <a:pt x="1346200" y="5080"/>
                  </a:moveTo>
                  <a:lnTo>
                    <a:pt x="1358900" y="5080"/>
                  </a:lnTo>
                  <a:lnTo>
                    <a:pt x="1346200" y="5080"/>
                  </a:lnTo>
                  <a:close/>
                  <a:moveTo>
                    <a:pt x="1371600" y="5080"/>
                  </a:moveTo>
                  <a:lnTo>
                    <a:pt x="1384300" y="5080"/>
                  </a:lnTo>
                  <a:lnTo>
                    <a:pt x="1371600" y="5080"/>
                  </a:lnTo>
                  <a:close/>
                  <a:moveTo>
                    <a:pt x="1397000" y="5080"/>
                  </a:moveTo>
                  <a:lnTo>
                    <a:pt x="1409700" y="5080"/>
                  </a:lnTo>
                  <a:lnTo>
                    <a:pt x="1397000" y="5080"/>
                  </a:lnTo>
                  <a:close/>
                  <a:moveTo>
                    <a:pt x="1422400" y="5080"/>
                  </a:moveTo>
                  <a:lnTo>
                    <a:pt x="1435100" y="5080"/>
                  </a:lnTo>
                  <a:lnTo>
                    <a:pt x="1422400" y="5080"/>
                  </a:lnTo>
                  <a:close/>
                  <a:moveTo>
                    <a:pt x="1447800" y="5080"/>
                  </a:moveTo>
                  <a:lnTo>
                    <a:pt x="1460500" y="5080"/>
                  </a:lnTo>
                  <a:lnTo>
                    <a:pt x="1447800" y="5080"/>
                  </a:lnTo>
                  <a:close/>
                  <a:moveTo>
                    <a:pt x="1473200" y="5080"/>
                  </a:moveTo>
                  <a:lnTo>
                    <a:pt x="1485900" y="5080"/>
                  </a:lnTo>
                  <a:lnTo>
                    <a:pt x="1473200" y="5080"/>
                  </a:lnTo>
                  <a:close/>
                  <a:moveTo>
                    <a:pt x="1498600" y="5080"/>
                  </a:moveTo>
                  <a:lnTo>
                    <a:pt x="1511300" y="5080"/>
                  </a:lnTo>
                  <a:lnTo>
                    <a:pt x="1498600" y="5080"/>
                  </a:lnTo>
                  <a:close/>
                  <a:moveTo>
                    <a:pt x="1524000" y="5080"/>
                  </a:moveTo>
                  <a:lnTo>
                    <a:pt x="1536700" y="5080"/>
                  </a:lnTo>
                  <a:lnTo>
                    <a:pt x="1524000" y="5080"/>
                  </a:lnTo>
                  <a:close/>
                  <a:moveTo>
                    <a:pt x="1549400" y="5080"/>
                  </a:moveTo>
                  <a:lnTo>
                    <a:pt x="1562100" y="5080"/>
                  </a:lnTo>
                  <a:lnTo>
                    <a:pt x="1549400" y="5080"/>
                  </a:lnTo>
                  <a:close/>
                  <a:moveTo>
                    <a:pt x="1574800" y="5080"/>
                  </a:moveTo>
                  <a:lnTo>
                    <a:pt x="1587500" y="5080"/>
                  </a:lnTo>
                  <a:lnTo>
                    <a:pt x="1574800" y="5080"/>
                  </a:lnTo>
                  <a:close/>
                  <a:moveTo>
                    <a:pt x="1600200" y="5080"/>
                  </a:moveTo>
                  <a:lnTo>
                    <a:pt x="1612900" y="5080"/>
                  </a:lnTo>
                  <a:lnTo>
                    <a:pt x="1600200" y="5080"/>
                  </a:lnTo>
                  <a:close/>
                  <a:moveTo>
                    <a:pt x="1625600" y="5080"/>
                  </a:moveTo>
                  <a:lnTo>
                    <a:pt x="1638300" y="5080"/>
                  </a:lnTo>
                  <a:lnTo>
                    <a:pt x="1625600" y="5080"/>
                  </a:lnTo>
                  <a:close/>
                  <a:moveTo>
                    <a:pt x="1651000" y="5080"/>
                  </a:moveTo>
                  <a:lnTo>
                    <a:pt x="1663700" y="5080"/>
                  </a:lnTo>
                  <a:lnTo>
                    <a:pt x="1651000" y="5080"/>
                  </a:lnTo>
                  <a:close/>
                  <a:moveTo>
                    <a:pt x="1676400" y="5080"/>
                  </a:moveTo>
                  <a:lnTo>
                    <a:pt x="1689100" y="5080"/>
                  </a:lnTo>
                  <a:lnTo>
                    <a:pt x="1676400" y="5080"/>
                  </a:lnTo>
                  <a:close/>
                  <a:moveTo>
                    <a:pt x="1701800" y="5080"/>
                  </a:moveTo>
                  <a:lnTo>
                    <a:pt x="1714500" y="5080"/>
                  </a:lnTo>
                  <a:lnTo>
                    <a:pt x="1701800" y="5080"/>
                  </a:lnTo>
                  <a:close/>
                  <a:moveTo>
                    <a:pt x="1727200" y="5080"/>
                  </a:moveTo>
                  <a:lnTo>
                    <a:pt x="1739900" y="5080"/>
                  </a:lnTo>
                  <a:lnTo>
                    <a:pt x="1727200" y="5080"/>
                  </a:lnTo>
                  <a:close/>
                  <a:moveTo>
                    <a:pt x="1752600" y="5080"/>
                  </a:moveTo>
                  <a:lnTo>
                    <a:pt x="1765300" y="5080"/>
                  </a:lnTo>
                  <a:lnTo>
                    <a:pt x="1752600" y="5080"/>
                  </a:lnTo>
                  <a:close/>
                  <a:moveTo>
                    <a:pt x="1778000" y="5080"/>
                  </a:moveTo>
                  <a:lnTo>
                    <a:pt x="1790700" y="5080"/>
                  </a:lnTo>
                  <a:lnTo>
                    <a:pt x="1778000" y="5080"/>
                  </a:lnTo>
                  <a:close/>
                  <a:moveTo>
                    <a:pt x="1803400" y="5080"/>
                  </a:moveTo>
                  <a:lnTo>
                    <a:pt x="1816100" y="5080"/>
                  </a:lnTo>
                  <a:lnTo>
                    <a:pt x="1803400" y="5080"/>
                  </a:lnTo>
                  <a:close/>
                  <a:moveTo>
                    <a:pt x="1828800" y="5080"/>
                  </a:moveTo>
                  <a:lnTo>
                    <a:pt x="1841500" y="5080"/>
                  </a:lnTo>
                  <a:lnTo>
                    <a:pt x="1828800" y="5080"/>
                  </a:lnTo>
                  <a:close/>
                  <a:moveTo>
                    <a:pt x="1854200" y="5080"/>
                  </a:moveTo>
                  <a:lnTo>
                    <a:pt x="1866900" y="5080"/>
                  </a:lnTo>
                  <a:lnTo>
                    <a:pt x="1854200" y="5080"/>
                  </a:lnTo>
                  <a:close/>
                  <a:moveTo>
                    <a:pt x="1879600" y="5080"/>
                  </a:moveTo>
                  <a:lnTo>
                    <a:pt x="1892300" y="5080"/>
                  </a:lnTo>
                  <a:lnTo>
                    <a:pt x="1879600" y="5080"/>
                  </a:lnTo>
                  <a:close/>
                  <a:moveTo>
                    <a:pt x="1905000" y="5080"/>
                  </a:moveTo>
                  <a:lnTo>
                    <a:pt x="1917700" y="5080"/>
                  </a:lnTo>
                  <a:lnTo>
                    <a:pt x="1905000" y="5080"/>
                  </a:lnTo>
                  <a:close/>
                  <a:moveTo>
                    <a:pt x="1930400" y="5080"/>
                  </a:moveTo>
                  <a:lnTo>
                    <a:pt x="1943100" y="5080"/>
                  </a:lnTo>
                  <a:lnTo>
                    <a:pt x="1930400" y="5080"/>
                  </a:lnTo>
                  <a:close/>
                  <a:moveTo>
                    <a:pt x="1955800" y="5080"/>
                  </a:moveTo>
                  <a:lnTo>
                    <a:pt x="1968500" y="5080"/>
                  </a:lnTo>
                  <a:lnTo>
                    <a:pt x="1955800" y="5080"/>
                  </a:lnTo>
                  <a:close/>
                  <a:moveTo>
                    <a:pt x="1981200" y="5080"/>
                  </a:moveTo>
                  <a:lnTo>
                    <a:pt x="1993900" y="5080"/>
                  </a:lnTo>
                  <a:lnTo>
                    <a:pt x="1981200" y="5080"/>
                  </a:lnTo>
                  <a:close/>
                  <a:moveTo>
                    <a:pt x="2006600" y="5080"/>
                  </a:moveTo>
                  <a:lnTo>
                    <a:pt x="2019300" y="5080"/>
                  </a:lnTo>
                  <a:lnTo>
                    <a:pt x="2006600" y="5080"/>
                  </a:lnTo>
                  <a:close/>
                  <a:moveTo>
                    <a:pt x="2032000" y="5080"/>
                  </a:moveTo>
                  <a:lnTo>
                    <a:pt x="2044700" y="5080"/>
                  </a:lnTo>
                  <a:lnTo>
                    <a:pt x="2032000" y="5080"/>
                  </a:lnTo>
                  <a:close/>
                  <a:moveTo>
                    <a:pt x="2057400" y="5080"/>
                  </a:moveTo>
                  <a:lnTo>
                    <a:pt x="2070100" y="5080"/>
                  </a:lnTo>
                  <a:lnTo>
                    <a:pt x="2057400" y="5080"/>
                  </a:lnTo>
                  <a:close/>
                  <a:moveTo>
                    <a:pt x="2082800" y="5080"/>
                  </a:moveTo>
                  <a:lnTo>
                    <a:pt x="2095500" y="5080"/>
                  </a:lnTo>
                  <a:lnTo>
                    <a:pt x="2082800" y="5080"/>
                  </a:lnTo>
                  <a:close/>
                  <a:moveTo>
                    <a:pt x="2108200" y="5080"/>
                  </a:moveTo>
                  <a:lnTo>
                    <a:pt x="2120900" y="5080"/>
                  </a:lnTo>
                  <a:lnTo>
                    <a:pt x="2108200" y="5080"/>
                  </a:lnTo>
                  <a:close/>
                  <a:moveTo>
                    <a:pt x="2133600" y="5080"/>
                  </a:moveTo>
                  <a:lnTo>
                    <a:pt x="2146300" y="5080"/>
                  </a:lnTo>
                  <a:lnTo>
                    <a:pt x="2133600" y="5080"/>
                  </a:lnTo>
                  <a:close/>
                  <a:moveTo>
                    <a:pt x="2159000" y="5080"/>
                  </a:moveTo>
                  <a:lnTo>
                    <a:pt x="2171700" y="5080"/>
                  </a:lnTo>
                  <a:lnTo>
                    <a:pt x="2159000" y="5080"/>
                  </a:lnTo>
                  <a:close/>
                  <a:moveTo>
                    <a:pt x="2184400" y="5080"/>
                  </a:moveTo>
                  <a:lnTo>
                    <a:pt x="2197100" y="5080"/>
                  </a:lnTo>
                  <a:lnTo>
                    <a:pt x="2184400" y="5080"/>
                  </a:lnTo>
                  <a:close/>
                  <a:moveTo>
                    <a:pt x="2209800" y="5080"/>
                  </a:moveTo>
                  <a:lnTo>
                    <a:pt x="2222500" y="5080"/>
                  </a:lnTo>
                  <a:lnTo>
                    <a:pt x="2209800" y="5080"/>
                  </a:lnTo>
                  <a:close/>
                  <a:moveTo>
                    <a:pt x="2235200" y="5080"/>
                  </a:moveTo>
                  <a:lnTo>
                    <a:pt x="2247900" y="5080"/>
                  </a:lnTo>
                  <a:lnTo>
                    <a:pt x="2235200" y="5080"/>
                  </a:lnTo>
                  <a:close/>
                  <a:moveTo>
                    <a:pt x="2260600" y="5080"/>
                  </a:moveTo>
                  <a:lnTo>
                    <a:pt x="2273300" y="5080"/>
                  </a:lnTo>
                  <a:lnTo>
                    <a:pt x="2260600" y="5080"/>
                  </a:lnTo>
                  <a:close/>
                  <a:moveTo>
                    <a:pt x="2286000" y="5080"/>
                  </a:moveTo>
                  <a:lnTo>
                    <a:pt x="2298700" y="5080"/>
                  </a:lnTo>
                  <a:lnTo>
                    <a:pt x="2286000" y="5080"/>
                  </a:lnTo>
                  <a:close/>
                  <a:moveTo>
                    <a:pt x="2311400" y="5080"/>
                  </a:moveTo>
                  <a:lnTo>
                    <a:pt x="2324100" y="5080"/>
                  </a:lnTo>
                  <a:lnTo>
                    <a:pt x="2311400" y="5080"/>
                  </a:lnTo>
                  <a:close/>
                  <a:moveTo>
                    <a:pt x="2336800" y="5080"/>
                  </a:moveTo>
                  <a:lnTo>
                    <a:pt x="2349500" y="5080"/>
                  </a:lnTo>
                  <a:lnTo>
                    <a:pt x="2336800" y="5080"/>
                  </a:lnTo>
                  <a:close/>
                  <a:moveTo>
                    <a:pt x="2362200" y="5080"/>
                  </a:moveTo>
                  <a:lnTo>
                    <a:pt x="2374900" y="5080"/>
                  </a:lnTo>
                  <a:lnTo>
                    <a:pt x="2362200" y="5080"/>
                  </a:lnTo>
                  <a:close/>
                  <a:moveTo>
                    <a:pt x="2387600" y="5080"/>
                  </a:moveTo>
                  <a:lnTo>
                    <a:pt x="2400300" y="5080"/>
                  </a:lnTo>
                  <a:lnTo>
                    <a:pt x="2387600" y="5080"/>
                  </a:lnTo>
                  <a:close/>
                  <a:moveTo>
                    <a:pt x="2413000" y="5080"/>
                  </a:moveTo>
                  <a:lnTo>
                    <a:pt x="2425700" y="5080"/>
                  </a:lnTo>
                  <a:lnTo>
                    <a:pt x="2413000" y="5080"/>
                  </a:lnTo>
                  <a:close/>
                  <a:moveTo>
                    <a:pt x="2438400" y="5080"/>
                  </a:moveTo>
                  <a:lnTo>
                    <a:pt x="2451100" y="5080"/>
                  </a:lnTo>
                  <a:lnTo>
                    <a:pt x="2438400" y="5080"/>
                  </a:lnTo>
                  <a:close/>
                  <a:moveTo>
                    <a:pt x="2463800" y="5080"/>
                  </a:moveTo>
                  <a:lnTo>
                    <a:pt x="2476500" y="5080"/>
                  </a:lnTo>
                  <a:lnTo>
                    <a:pt x="2463800" y="5080"/>
                  </a:lnTo>
                  <a:close/>
                  <a:moveTo>
                    <a:pt x="2489200" y="5080"/>
                  </a:moveTo>
                  <a:lnTo>
                    <a:pt x="2501900" y="5080"/>
                  </a:lnTo>
                  <a:lnTo>
                    <a:pt x="2489200" y="5080"/>
                  </a:lnTo>
                  <a:close/>
                  <a:moveTo>
                    <a:pt x="2514600" y="5080"/>
                  </a:moveTo>
                  <a:lnTo>
                    <a:pt x="2527300" y="5080"/>
                  </a:lnTo>
                  <a:lnTo>
                    <a:pt x="2514600" y="5080"/>
                  </a:lnTo>
                  <a:close/>
                  <a:moveTo>
                    <a:pt x="2540000" y="5080"/>
                  </a:moveTo>
                  <a:lnTo>
                    <a:pt x="2552700" y="5080"/>
                  </a:lnTo>
                  <a:lnTo>
                    <a:pt x="2540000" y="5080"/>
                  </a:lnTo>
                  <a:close/>
                  <a:moveTo>
                    <a:pt x="2565400" y="5080"/>
                  </a:moveTo>
                  <a:lnTo>
                    <a:pt x="2578100" y="5080"/>
                  </a:lnTo>
                  <a:lnTo>
                    <a:pt x="2565400" y="5080"/>
                  </a:lnTo>
                  <a:close/>
                  <a:moveTo>
                    <a:pt x="2590800" y="5080"/>
                  </a:moveTo>
                  <a:lnTo>
                    <a:pt x="2603500" y="5080"/>
                  </a:lnTo>
                  <a:lnTo>
                    <a:pt x="2590800" y="5080"/>
                  </a:lnTo>
                  <a:close/>
                  <a:moveTo>
                    <a:pt x="2616200" y="5080"/>
                  </a:moveTo>
                  <a:lnTo>
                    <a:pt x="2628900" y="5080"/>
                  </a:lnTo>
                  <a:lnTo>
                    <a:pt x="2616200" y="5080"/>
                  </a:lnTo>
                  <a:close/>
                  <a:moveTo>
                    <a:pt x="2641600" y="5080"/>
                  </a:moveTo>
                  <a:lnTo>
                    <a:pt x="2654300" y="5080"/>
                  </a:lnTo>
                  <a:lnTo>
                    <a:pt x="2641600" y="5080"/>
                  </a:lnTo>
                  <a:close/>
                  <a:moveTo>
                    <a:pt x="2667000" y="5080"/>
                  </a:moveTo>
                  <a:lnTo>
                    <a:pt x="2679700" y="5080"/>
                  </a:lnTo>
                  <a:lnTo>
                    <a:pt x="2667000" y="5080"/>
                  </a:lnTo>
                  <a:close/>
                  <a:moveTo>
                    <a:pt x="2692400" y="5080"/>
                  </a:moveTo>
                  <a:lnTo>
                    <a:pt x="2705100" y="5080"/>
                  </a:lnTo>
                  <a:lnTo>
                    <a:pt x="2692400" y="5080"/>
                  </a:lnTo>
                  <a:close/>
                  <a:moveTo>
                    <a:pt x="2717800" y="5080"/>
                  </a:moveTo>
                  <a:lnTo>
                    <a:pt x="2730500" y="5080"/>
                  </a:lnTo>
                  <a:lnTo>
                    <a:pt x="2717800" y="5080"/>
                  </a:lnTo>
                  <a:close/>
                  <a:moveTo>
                    <a:pt x="2743200" y="5080"/>
                  </a:moveTo>
                  <a:lnTo>
                    <a:pt x="2755900" y="5080"/>
                  </a:lnTo>
                  <a:lnTo>
                    <a:pt x="2743200" y="5080"/>
                  </a:lnTo>
                  <a:close/>
                  <a:moveTo>
                    <a:pt x="2768600" y="5080"/>
                  </a:moveTo>
                  <a:lnTo>
                    <a:pt x="2781300" y="5080"/>
                  </a:lnTo>
                  <a:lnTo>
                    <a:pt x="2768600" y="5080"/>
                  </a:lnTo>
                  <a:close/>
                  <a:moveTo>
                    <a:pt x="2794000" y="5080"/>
                  </a:moveTo>
                  <a:lnTo>
                    <a:pt x="2806700" y="5080"/>
                  </a:lnTo>
                  <a:lnTo>
                    <a:pt x="2794000" y="5080"/>
                  </a:lnTo>
                  <a:close/>
                  <a:moveTo>
                    <a:pt x="2819400" y="5080"/>
                  </a:moveTo>
                  <a:lnTo>
                    <a:pt x="2832100" y="5080"/>
                  </a:lnTo>
                  <a:lnTo>
                    <a:pt x="2819400" y="5080"/>
                  </a:lnTo>
                  <a:close/>
                  <a:moveTo>
                    <a:pt x="2844800" y="5080"/>
                  </a:moveTo>
                  <a:lnTo>
                    <a:pt x="2857500" y="5080"/>
                  </a:lnTo>
                  <a:lnTo>
                    <a:pt x="2844800" y="5080"/>
                  </a:lnTo>
                  <a:close/>
                  <a:moveTo>
                    <a:pt x="2870200" y="5080"/>
                  </a:moveTo>
                  <a:lnTo>
                    <a:pt x="2882900" y="5080"/>
                  </a:lnTo>
                  <a:lnTo>
                    <a:pt x="2870200" y="5080"/>
                  </a:lnTo>
                  <a:close/>
                  <a:moveTo>
                    <a:pt x="2895600" y="5080"/>
                  </a:moveTo>
                  <a:lnTo>
                    <a:pt x="2898648" y="5080"/>
                  </a:lnTo>
                  <a:lnTo>
                    <a:pt x="2895600" y="5080"/>
                  </a:lnTo>
                  <a:close/>
                  <a:moveTo>
                    <a:pt x="0" y="0"/>
                  </a:moveTo>
                  <a:lnTo>
                    <a:pt x="12700" y="0"/>
                  </a:lnTo>
                  <a:lnTo>
                    <a:pt x="12700" y="5080"/>
                  </a:lnTo>
                  <a:lnTo>
                    <a:pt x="0" y="5080"/>
                  </a:lnTo>
                  <a:close/>
                </a:path>
              </a:pathLst>
            </a:custGeom>
            <a:solidFill>
              <a:srgbClr val="C8D8E4"/>
            </a:solidFill>
          </p:spPr>
        </p:sp>
      </p:grpSp>
      <p:grpSp>
        <p:nvGrpSpPr>
          <p:cNvPr name="Group 377" id="377"/>
          <p:cNvGrpSpPr/>
          <p:nvPr/>
        </p:nvGrpSpPr>
        <p:grpSpPr>
          <a:xfrm rot="0">
            <a:off x="15408021" y="8735187"/>
            <a:ext cx="2177796" cy="3810"/>
            <a:chOff x="0" y="0"/>
            <a:chExt cx="2903728" cy="5080"/>
          </a:xfrm>
        </p:grpSpPr>
        <p:sp>
          <p:nvSpPr>
            <p:cNvPr name="Freeform 378" id="378"/>
            <p:cNvSpPr/>
            <p:nvPr/>
          </p:nvSpPr>
          <p:spPr>
            <a:xfrm flipH="false" flipV="false" rot="0">
              <a:off x="2540" y="0"/>
              <a:ext cx="2898648" cy="5080"/>
            </a:xfrm>
            <a:custGeom>
              <a:avLst/>
              <a:gdLst/>
              <a:ahLst/>
              <a:cxnLst/>
              <a:rect r="r" b="b" t="t" l="l"/>
              <a:pathLst>
                <a:path h="5080" w="2898648">
                  <a:moveTo>
                    <a:pt x="25400" y="0"/>
                  </a:moveTo>
                  <a:lnTo>
                    <a:pt x="38100" y="0"/>
                  </a:lnTo>
                  <a:lnTo>
                    <a:pt x="38100" y="5080"/>
                  </a:lnTo>
                  <a:lnTo>
                    <a:pt x="25400" y="5080"/>
                  </a:lnTo>
                  <a:close/>
                  <a:moveTo>
                    <a:pt x="50800" y="5080"/>
                  </a:moveTo>
                  <a:lnTo>
                    <a:pt x="63500" y="5080"/>
                  </a:lnTo>
                  <a:lnTo>
                    <a:pt x="50800" y="5080"/>
                  </a:lnTo>
                  <a:close/>
                  <a:moveTo>
                    <a:pt x="76200" y="5080"/>
                  </a:moveTo>
                  <a:lnTo>
                    <a:pt x="88900" y="5080"/>
                  </a:lnTo>
                  <a:lnTo>
                    <a:pt x="76200" y="5080"/>
                  </a:lnTo>
                  <a:close/>
                  <a:moveTo>
                    <a:pt x="101600" y="5080"/>
                  </a:moveTo>
                  <a:lnTo>
                    <a:pt x="114300" y="5080"/>
                  </a:lnTo>
                  <a:lnTo>
                    <a:pt x="101600" y="5080"/>
                  </a:lnTo>
                  <a:close/>
                  <a:moveTo>
                    <a:pt x="127000" y="5080"/>
                  </a:moveTo>
                  <a:lnTo>
                    <a:pt x="139700" y="5080"/>
                  </a:lnTo>
                  <a:lnTo>
                    <a:pt x="127000" y="5080"/>
                  </a:lnTo>
                  <a:close/>
                  <a:moveTo>
                    <a:pt x="152400" y="5080"/>
                  </a:moveTo>
                  <a:lnTo>
                    <a:pt x="165100" y="5080"/>
                  </a:lnTo>
                  <a:lnTo>
                    <a:pt x="152400" y="5080"/>
                  </a:lnTo>
                  <a:close/>
                  <a:moveTo>
                    <a:pt x="177800" y="5080"/>
                  </a:moveTo>
                  <a:lnTo>
                    <a:pt x="190500" y="5080"/>
                  </a:lnTo>
                  <a:lnTo>
                    <a:pt x="177800" y="5080"/>
                  </a:lnTo>
                  <a:close/>
                  <a:moveTo>
                    <a:pt x="203200" y="5080"/>
                  </a:moveTo>
                  <a:lnTo>
                    <a:pt x="215900" y="5080"/>
                  </a:lnTo>
                  <a:lnTo>
                    <a:pt x="203200" y="5080"/>
                  </a:lnTo>
                  <a:close/>
                  <a:moveTo>
                    <a:pt x="228600" y="5080"/>
                  </a:moveTo>
                  <a:lnTo>
                    <a:pt x="241300" y="5080"/>
                  </a:lnTo>
                  <a:lnTo>
                    <a:pt x="228600" y="5080"/>
                  </a:lnTo>
                  <a:close/>
                  <a:moveTo>
                    <a:pt x="254000" y="5080"/>
                  </a:moveTo>
                  <a:lnTo>
                    <a:pt x="266700" y="5080"/>
                  </a:lnTo>
                  <a:lnTo>
                    <a:pt x="254000" y="5080"/>
                  </a:lnTo>
                  <a:close/>
                  <a:moveTo>
                    <a:pt x="279400" y="5080"/>
                  </a:moveTo>
                  <a:lnTo>
                    <a:pt x="292100" y="5080"/>
                  </a:lnTo>
                  <a:lnTo>
                    <a:pt x="279400" y="5080"/>
                  </a:lnTo>
                  <a:close/>
                  <a:moveTo>
                    <a:pt x="304800" y="5080"/>
                  </a:moveTo>
                  <a:lnTo>
                    <a:pt x="317500" y="5080"/>
                  </a:lnTo>
                  <a:lnTo>
                    <a:pt x="304800" y="5080"/>
                  </a:lnTo>
                  <a:close/>
                  <a:moveTo>
                    <a:pt x="330200" y="5080"/>
                  </a:moveTo>
                  <a:lnTo>
                    <a:pt x="342900" y="5080"/>
                  </a:lnTo>
                  <a:lnTo>
                    <a:pt x="330200" y="5080"/>
                  </a:lnTo>
                  <a:close/>
                  <a:moveTo>
                    <a:pt x="355600" y="5080"/>
                  </a:moveTo>
                  <a:lnTo>
                    <a:pt x="368300" y="5080"/>
                  </a:lnTo>
                  <a:lnTo>
                    <a:pt x="355600" y="5080"/>
                  </a:lnTo>
                  <a:close/>
                  <a:moveTo>
                    <a:pt x="381000" y="5080"/>
                  </a:moveTo>
                  <a:lnTo>
                    <a:pt x="393700" y="5080"/>
                  </a:lnTo>
                  <a:lnTo>
                    <a:pt x="381000" y="5080"/>
                  </a:lnTo>
                  <a:close/>
                  <a:moveTo>
                    <a:pt x="406400" y="5080"/>
                  </a:moveTo>
                  <a:lnTo>
                    <a:pt x="419100" y="5080"/>
                  </a:lnTo>
                  <a:lnTo>
                    <a:pt x="406400" y="5080"/>
                  </a:lnTo>
                  <a:close/>
                  <a:moveTo>
                    <a:pt x="431800" y="5080"/>
                  </a:moveTo>
                  <a:lnTo>
                    <a:pt x="444500" y="5080"/>
                  </a:lnTo>
                  <a:lnTo>
                    <a:pt x="431800" y="5080"/>
                  </a:lnTo>
                  <a:close/>
                  <a:moveTo>
                    <a:pt x="457200" y="5080"/>
                  </a:moveTo>
                  <a:lnTo>
                    <a:pt x="469900" y="5080"/>
                  </a:lnTo>
                  <a:lnTo>
                    <a:pt x="457200" y="5080"/>
                  </a:lnTo>
                  <a:close/>
                  <a:moveTo>
                    <a:pt x="482600" y="5080"/>
                  </a:moveTo>
                  <a:lnTo>
                    <a:pt x="495300" y="5080"/>
                  </a:lnTo>
                  <a:lnTo>
                    <a:pt x="482600" y="5080"/>
                  </a:lnTo>
                  <a:close/>
                  <a:moveTo>
                    <a:pt x="508000" y="5080"/>
                  </a:moveTo>
                  <a:lnTo>
                    <a:pt x="520700" y="5080"/>
                  </a:lnTo>
                  <a:lnTo>
                    <a:pt x="508000" y="5080"/>
                  </a:lnTo>
                  <a:close/>
                  <a:moveTo>
                    <a:pt x="533400" y="5080"/>
                  </a:moveTo>
                  <a:lnTo>
                    <a:pt x="546100" y="5080"/>
                  </a:lnTo>
                  <a:lnTo>
                    <a:pt x="533400" y="5080"/>
                  </a:lnTo>
                  <a:close/>
                  <a:moveTo>
                    <a:pt x="558800" y="5080"/>
                  </a:moveTo>
                  <a:lnTo>
                    <a:pt x="571500" y="5080"/>
                  </a:lnTo>
                  <a:lnTo>
                    <a:pt x="558800" y="5080"/>
                  </a:lnTo>
                  <a:close/>
                  <a:moveTo>
                    <a:pt x="584200" y="5080"/>
                  </a:moveTo>
                  <a:lnTo>
                    <a:pt x="596900" y="5080"/>
                  </a:lnTo>
                  <a:lnTo>
                    <a:pt x="584200" y="5080"/>
                  </a:lnTo>
                  <a:close/>
                  <a:moveTo>
                    <a:pt x="609600" y="5080"/>
                  </a:moveTo>
                  <a:lnTo>
                    <a:pt x="622300" y="5080"/>
                  </a:lnTo>
                  <a:lnTo>
                    <a:pt x="609600" y="5080"/>
                  </a:lnTo>
                  <a:close/>
                  <a:moveTo>
                    <a:pt x="635000" y="5080"/>
                  </a:moveTo>
                  <a:lnTo>
                    <a:pt x="647700" y="5080"/>
                  </a:lnTo>
                  <a:lnTo>
                    <a:pt x="635000" y="5080"/>
                  </a:lnTo>
                  <a:close/>
                  <a:moveTo>
                    <a:pt x="660400" y="5080"/>
                  </a:moveTo>
                  <a:lnTo>
                    <a:pt x="673100" y="5080"/>
                  </a:lnTo>
                  <a:lnTo>
                    <a:pt x="660400" y="5080"/>
                  </a:lnTo>
                  <a:close/>
                  <a:moveTo>
                    <a:pt x="685800" y="5080"/>
                  </a:moveTo>
                  <a:lnTo>
                    <a:pt x="698500" y="5080"/>
                  </a:lnTo>
                  <a:lnTo>
                    <a:pt x="685800" y="5080"/>
                  </a:lnTo>
                  <a:close/>
                  <a:moveTo>
                    <a:pt x="711200" y="5080"/>
                  </a:moveTo>
                  <a:lnTo>
                    <a:pt x="723900" y="5080"/>
                  </a:lnTo>
                  <a:lnTo>
                    <a:pt x="711200" y="5080"/>
                  </a:lnTo>
                  <a:close/>
                  <a:moveTo>
                    <a:pt x="736600" y="5080"/>
                  </a:moveTo>
                  <a:lnTo>
                    <a:pt x="749300" y="5080"/>
                  </a:lnTo>
                  <a:lnTo>
                    <a:pt x="736600" y="5080"/>
                  </a:lnTo>
                  <a:close/>
                  <a:moveTo>
                    <a:pt x="762000" y="5080"/>
                  </a:moveTo>
                  <a:lnTo>
                    <a:pt x="774700" y="5080"/>
                  </a:lnTo>
                  <a:lnTo>
                    <a:pt x="762000" y="5080"/>
                  </a:lnTo>
                  <a:close/>
                  <a:moveTo>
                    <a:pt x="787400" y="5080"/>
                  </a:moveTo>
                  <a:lnTo>
                    <a:pt x="800100" y="5080"/>
                  </a:lnTo>
                  <a:lnTo>
                    <a:pt x="787400" y="5080"/>
                  </a:lnTo>
                  <a:close/>
                  <a:moveTo>
                    <a:pt x="812800" y="5080"/>
                  </a:moveTo>
                  <a:lnTo>
                    <a:pt x="825500" y="5080"/>
                  </a:lnTo>
                  <a:lnTo>
                    <a:pt x="812800" y="5080"/>
                  </a:lnTo>
                  <a:close/>
                  <a:moveTo>
                    <a:pt x="838200" y="5080"/>
                  </a:moveTo>
                  <a:lnTo>
                    <a:pt x="850900" y="5080"/>
                  </a:lnTo>
                  <a:lnTo>
                    <a:pt x="838200" y="5080"/>
                  </a:lnTo>
                  <a:close/>
                  <a:moveTo>
                    <a:pt x="863600" y="5080"/>
                  </a:moveTo>
                  <a:lnTo>
                    <a:pt x="876300" y="5080"/>
                  </a:lnTo>
                  <a:lnTo>
                    <a:pt x="863600" y="5080"/>
                  </a:lnTo>
                  <a:close/>
                  <a:moveTo>
                    <a:pt x="889000" y="5080"/>
                  </a:moveTo>
                  <a:lnTo>
                    <a:pt x="901700" y="5080"/>
                  </a:lnTo>
                  <a:lnTo>
                    <a:pt x="889000" y="5080"/>
                  </a:lnTo>
                  <a:close/>
                  <a:moveTo>
                    <a:pt x="914400" y="5080"/>
                  </a:moveTo>
                  <a:lnTo>
                    <a:pt x="927100" y="5080"/>
                  </a:lnTo>
                  <a:lnTo>
                    <a:pt x="914400" y="5080"/>
                  </a:lnTo>
                  <a:close/>
                  <a:moveTo>
                    <a:pt x="939800" y="5080"/>
                  </a:moveTo>
                  <a:lnTo>
                    <a:pt x="952500" y="5080"/>
                  </a:lnTo>
                  <a:lnTo>
                    <a:pt x="939800" y="5080"/>
                  </a:lnTo>
                  <a:close/>
                  <a:moveTo>
                    <a:pt x="965200" y="5080"/>
                  </a:moveTo>
                  <a:lnTo>
                    <a:pt x="977900" y="5080"/>
                  </a:lnTo>
                  <a:lnTo>
                    <a:pt x="965200" y="5080"/>
                  </a:lnTo>
                  <a:close/>
                  <a:moveTo>
                    <a:pt x="990600" y="5080"/>
                  </a:moveTo>
                  <a:lnTo>
                    <a:pt x="1003300" y="5080"/>
                  </a:lnTo>
                  <a:lnTo>
                    <a:pt x="990600" y="5080"/>
                  </a:lnTo>
                  <a:close/>
                  <a:moveTo>
                    <a:pt x="1016000" y="5080"/>
                  </a:moveTo>
                  <a:lnTo>
                    <a:pt x="1028700" y="5080"/>
                  </a:lnTo>
                  <a:lnTo>
                    <a:pt x="1016000" y="5080"/>
                  </a:lnTo>
                  <a:close/>
                  <a:moveTo>
                    <a:pt x="1041400" y="5080"/>
                  </a:moveTo>
                  <a:lnTo>
                    <a:pt x="1054100" y="5080"/>
                  </a:lnTo>
                  <a:lnTo>
                    <a:pt x="1041400" y="5080"/>
                  </a:lnTo>
                  <a:close/>
                  <a:moveTo>
                    <a:pt x="1066800" y="5080"/>
                  </a:moveTo>
                  <a:lnTo>
                    <a:pt x="1079500" y="5080"/>
                  </a:lnTo>
                  <a:lnTo>
                    <a:pt x="1066800" y="5080"/>
                  </a:lnTo>
                  <a:close/>
                  <a:moveTo>
                    <a:pt x="1092200" y="5080"/>
                  </a:moveTo>
                  <a:lnTo>
                    <a:pt x="1104900" y="5080"/>
                  </a:lnTo>
                  <a:lnTo>
                    <a:pt x="1092200" y="5080"/>
                  </a:lnTo>
                  <a:close/>
                  <a:moveTo>
                    <a:pt x="1117600" y="5080"/>
                  </a:moveTo>
                  <a:lnTo>
                    <a:pt x="1130300" y="5080"/>
                  </a:lnTo>
                  <a:lnTo>
                    <a:pt x="1117600" y="5080"/>
                  </a:lnTo>
                  <a:close/>
                  <a:moveTo>
                    <a:pt x="1143000" y="5080"/>
                  </a:moveTo>
                  <a:lnTo>
                    <a:pt x="1155700" y="5080"/>
                  </a:lnTo>
                  <a:lnTo>
                    <a:pt x="1143000" y="5080"/>
                  </a:lnTo>
                  <a:close/>
                  <a:moveTo>
                    <a:pt x="1168400" y="5080"/>
                  </a:moveTo>
                  <a:lnTo>
                    <a:pt x="1181100" y="5080"/>
                  </a:lnTo>
                  <a:lnTo>
                    <a:pt x="1168400" y="5080"/>
                  </a:lnTo>
                  <a:close/>
                  <a:moveTo>
                    <a:pt x="1193800" y="5080"/>
                  </a:moveTo>
                  <a:lnTo>
                    <a:pt x="1206500" y="5080"/>
                  </a:lnTo>
                  <a:lnTo>
                    <a:pt x="1193800" y="5080"/>
                  </a:lnTo>
                  <a:close/>
                  <a:moveTo>
                    <a:pt x="1219200" y="5080"/>
                  </a:moveTo>
                  <a:lnTo>
                    <a:pt x="1231900" y="5080"/>
                  </a:lnTo>
                  <a:lnTo>
                    <a:pt x="1219200" y="5080"/>
                  </a:lnTo>
                  <a:close/>
                  <a:moveTo>
                    <a:pt x="1244600" y="5080"/>
                  </a:moveTo>
                  <a:lnTo>
                    <a:pt x="1257300" y="5080"/>
                  </a:lnTo>
                  <a:lnTo>
                    <a:pt x="1244600" y="5080"/>
                  </a:lnTo>
                  <a:close/>
                  <a:moveTo>
                    <a:pt x="1270000" y="5080"/>
                  </a:moveTo>
                  <a:lnTo>
                    <a:pt x="1282700" y="5080"/>
                  </a:lnTo>
                  <a:lnTo>
                    <a:pt x="1270000" y="5080"/>
                  </a:lnTo>
                  <a:close/>
                  <a:moveTo>
                    <a:pt x="1295400" y="5080"/>
                  </a:moveTo>
                  <a:lnTo>
                    <a:pt x="1308100" y="5080"/>
                  </a:lnTo>
                  <a:lnTo>
                    <a:pt x="1295400" y="5080"/>
                  </a:lnTo>
                  <a:close/>
                  <a:moveTo>
                    <a:pt x="1320800" y="5080"/>
                  </a:moveTo>
                  <a:lnTo>
                    <a:pt x="1333500" y="5080"/>
                  </a:lnTo>
                  <a:lnTo>
                    <a:pt x="1320800" y="5080"/>
                  </a:lnTo>
                  <a:close/>
                  <a:moveTo>
                    <a:pt x="1346200" y="5080"/>
                  </a:moveTo>
                  <a:lnTo>
                    <a:pt x="1358900" y="5080"/>
                  </a:lnTo>
                  <a:lnTo>
                    <a:pt x="1346200" y="5080"/>
                  </a:lnTo>
                  <a:close/>
                  <a:moveTo>
                    <a:pt x="1371600" y="5080"/>
                  </a:moveTo>
                  <a:lnTo>
                    <a:pt x="1384300" y="5080"/>
                  </a:lnTo>
                  <a:lnTo>
                    <a:pt x="1371600" y="5080"/>
                  </a:lnTo>
                  <a:close/>
                  <a:moveTo>
                    <a:pt x="1397000" y="5080"/>
                  </a:moveTo>
                  <a:lnTo>
                    <a:pt x="1409700" y="5080"/>
                  </a:lnTo>
                  <a:lnTo>
                    <a:pt x="1397000" y="5080"/>
                  </a:lnTo>
                  <a:close/>
                  <a:moveTo>
                    <a:pt x="1422400" y="5080"/>
                  </a:moveTo>
                  <a:lnTo>
                    <a:pt x="1435100" y="5080"/>
                  </a:lnTo>
                  <a:lnTo>
                    <a:pt x="1422400" y="5080"/>
                  </a:lnTo>
                  <a:close/>
                  <a:moveTo>
                    <a:pt x="1447800" y="5080"/>
                  </a:moveTo>
                  <a:lnTo>
                    <a:pt x="1460500" y="5080"/>
                  </a:lnTo>
                  <a:lnTo>
                    <a:pt x="1447800" y="5080"/>
                  </a:lnTo>
                  <a:close/>
                  <a:moveTo>
                    <a:pt x="1473200" y="5080"/>
                  </a:moveTo>
                  <a:lnTo>
                    <a:pt x="1485900" y="5080"/>
                  </a:lnTo>
                  <a:lnTo>
                    <a:pt x="1473200" y="5080"/>
                  </a:lnTo>
                  <a:close/>
                  <a:moveTo>
                    <a:pt x="1498600" y="5080"/>
                  </a:moveTo>
                  <a:lnTo>
                    <a:pt x="1511300" y="5080"/>
                  </a:lnTo>
                  <a:lnTo>
                    <a:pt x="1498600" y="5080"/>
                  </a:lnTo>
                  <a:close/>
                  <a:moveTo>
                    <a:pt x="1524000" y="5080"/>
                  </a:moveTo>
                  <a:lnTo>
                    <a:pt x="1536700" y="5080"/>
                  </a:lnTo>
                  <a:lnTo>
                    <a:pt x="1524000" y="5080"/>
                  </a:lnTo>
                  <a:close/>
                  <a:moveTo>
                    <a:pt x="1549400" y="5080"/>
                  </a:moveTo>
                  <a:lnTo>
                    <a:pt x="1562100" y="5080"/>
                  </a:lnTo>
                  <a:lnTo>
                    <a:pt x="1549400" y="5080"/>
                  </a:lnTo>
                  <a:close/>
                  <a:moveTo>
                    <a:pt x="1574800" y="5080"/>
                  </a:moveTo>
                  <a:lnTo>
                    <a:pt x="1587500" y="5080"/>
                  </a:lnTo>
                  <a:lnTo>
                    <a:pt x="1574800" y="5080"/>
                  </a:lnTo>
                  <a:close/>
                  <a:moveTo>
                    <a:pt x="1600200" y="5080"/>
                  </a:moveTo>
                  <a:lnTo>
                    <a:pt x="1612900" y="5080"/>
                  </a:lnTo>
                  <a:lnTo>
                    <a:pt x="1600200" y="5080"/>
                  </a:lnTo>
                  <a:close/>
                  <a:moveTo>
                    <a:pt x="1625600" y="5080"/>
                  </a:moveTo>
                  <a:lnTo>
                    <a:pt x="1638300" y="5080"/>
                  </a:lnTo>
                  <a:lnTo>
                    <a:pt x="1625600" y="5080"/>
                  </a:lnTo>
                  <a:close/>
                  <a:moveTo>
                    <a:pt x="1651000" y="5080"/>
                  </a:moveTo>
                  <a:lnTo>
                    <a:pt x="1663700" y="5080"/>
                  </a:lnTo>
                  <a:lnTo>
                    <a:pt x="1651000" y="5080"/>
                  </a:lnTo>
                  <a:close/>
                  <a:moveTo>
                    <a:pt x="1676400" y="5080"/>
                  </a:moveTo>
                  <a:lnTo>
                    <a:pt x="1689100" y="5080"/>
                  </a:lnTo>
                  <a:lnTo>
                    <a:pt x="1676400" y="5080"/>
                  </a:lnTo>
                  <a:close/>
                  <a:moveTo>
                    <a:pt x="1701800" y="5080"/>
                  </a:moveTo>
                  <a:lnTo>
                    <a:pt x="1714500" y="5080"/>
                  </a:lnTo>
                  <a:lnTo>
                    <a:pt x="1701800" y="5080"/>
                  </a:lnTo>
                  <a:close/>
                  <a:moveTo>
                    <a:pt x="1727200" y="5080"/>
                  </a:moveTo>
                  <a:lnTo>
                    <a:pt x="1739900" y="5080"/>
                  </a:lnTo>
                  <a:lnTo>
                    <a:pt x="1727200" y="5080"/>
                  </a:lnTo>
                  <a:close/>
                  <a:moveTo>
                    <a:pt x="1752600" y="5080"/>
                  </a:moveTo>
                  <a:lnTo>
                    <a:pt x="1765300" y="5080"/>
                  </a:lnTo>
                  <a:lnTo>
                    <a:pt x="1752600" y="5080"/>
                  </a:lnTo>
                  <a:close/>
                  <a:moveTo>
                    <a:pt x="1778000" y="5080"/>
                  </a:moveTo>
                  <a:lnTo>
                    <a:pt x="1790700" y="5080"/>
                  </a:lnTo>
                  <a:lnTo>
                    <a:pt x="1778000" y="5080"/>
                  </a:lnTo>
                  <a:close/>
                  <a:moveTo>
                    <a:pt x="1803400" y="5080"/>
                  </a:moveTo>
                  <a:lnTo>
                    <a:pt x="1816100" y="5080"/>
                  </a:lnTo>
                  <a:lnTo>
                    <a:pt x="1803400" y="5080"/>
                  </a:lnTo>
                  <a:close/>
                  <a:moveTo>
                    <a:pt x="1828800" y="5080"/>
                  </a:moveTo>
                  <a:lnTo>
                    <a:pt x="1841500" y="5080"/>
                  </a:lnTo>
                  <a:lnTo>
                    <a:pt x="1828800" y="5080"/>
                  </a:lnTo>
                  <a:close/>
                  <a:moveTo>
                    <a:pt x="1854200" y="5080"/>
                  </a:moveTo>
                  <a:lnTo>
                    <a:pt x="1866900" y="5080"/>
                  </a:lnTo>
                  <a:lnTo>
                    <a:pt x="1854200" y="5080"/>
                  </a:lnTo>
                  <a:close/>
                  <a:moveTo>
                    <a:pt x="1879600" y="5080"/>
                  </a:moveTo>
                  <a:lnTo>
                    <a:pt x="1892300" y="5080"/>
                  </a:lnTo>
                  <a:lnTo>
                    <a:pt x="1879600" y="5080"/>
                  </a:lnTo>
                  <a:close/>
                  <a:moveTo>
                    <a:pt x="1905000" y="5080"/>
                  </a:moveTo>
                  <a:lnTo>
                    <a:pt x="1917700" y="5080"/>
                  </a:lnTo>
                  <a:lnTo>
                    <a:pt x="1905000" y="5080"/>
                  </a:lnTo>
                  <a:close/>
                  <a:moveTo>
                    <a:pt x="1930400" y="5080"/>
                  </a:moveTo>
                  <a:lnTo>
                    <a:pt x="1943100" y="5080"/>
                  </a:lnTo>
                  <a:lnTo>
                    <a:pt x="1930400" y="5080"/>
                  </a:lnTo>
                  <a:close/>
                  <a:moveTo>
                    <a:pt x="1955800" y="5080"/>
                  </a:moveTo>
                  <a:lnTo>
                    <a:pt x="1968500" y="5080"/>
                  </a:lnTo>
                  <a:lnTo>
                    <a:pt x="1955800" y="5080"/>
                  </a:lnTo>
                  <a:close/>
                  <a:moveTo>
                    <a:pt x="1981200" y="5080"/>
                  </a:moveTo>
                  <a:lnTo>
                    <a:pt x="1993900" y="5080"/>
                  </a:lnTo>
                  <a:lnTo>
                    <a:pt x="1981200" y="5080"/>
                  </a:lnTo>
                  <a:close/>
                  <a:moveTo>
                    <a:pt x="2006600" y="5080"/>
                  </a:moveTo>
                  <a:lnTo>
                    <a:pt x="2019300" y="5080"/>
                  </a:lnTo>
                  <a:lnTo>
                    <a:pt x="2006600" y="5080"/>
                  </a:lnTo>
                  <a:close/>
                  <a:moveTo>
                    <a:pt x="2032000" y="5080"/>
                  </a:moveTo>
                  <a:lnTo>
                    <a:pt x="2044700" y="5080"/>
                  </a:lnTo>
                  <a:lnTo>
                    <a:pt x="2032000" y="5080"/>
                  </a:lnTo>
                  <a:close/>
                  <a:moveTo>
                    <a:pt x="2057400" y="5080"/>
                  </a:moveTo>
                  <a:lnTo>
                    <a:pt x="2070100" y="5080"/>
                  </a:lnTo>
                  <a:lnTo>
                    <a:pt x="2057400" y="5080"/>
                  </a:lnTo>
                  <a:close/>
                  <a:moveTo>
                    <a:pt x="2082800" y="5080"/>
                  </a:moveTo>
                  <a:lnTo>
                    <a:pt x="2095500" y="5080"/>
                  </a:lnTo>
                  <a:lnTo>
                    <a:pt x="2082800" y="5080"/>
                  </a:lnTo>
                  <a:close/>
                  <a:moveTo>
                    <a:pt x="2108200" y="5080"/>
                  </a:moveTo>
                  <a:lnTo>
                    <a:pt x="2120900" y="5080"/>
                  </a:lnTo>
                  <a:lnTo>
                    <a:pt x="2108200" y="5080"/>
                  </a:lnTo>
                  <a:close/>
                  <a:moveTo>
                    <a:pt x="2133600" y="5080"/>
                  </a:moveTo>
                  <a:lnTo>
                    <a:pt x="2146300" y="5080"/>
                  </a:lnTo>
                  <a:lnTo>
                    <a:pt x="2133600" y="5080"/>
                  </a:lnTo>
                  <a:close/>
                  <a:moveTo>
                    <a:pt x="2159000" y="5080"/>
                  </a:moveTo>
                  <a:lnTo>
                    <a:pt x="2171700" y="5080"/>
                  </a:lnTo>
                  <a:lnTo>
                    <a:pt x="2159000" y="5080"/>
                  </a:lnTo>
                  <a:close/>
                  <a:moveTo>
                    <a:pt x="2184400" y="5080"/>
                  </a:moveTo>
                  <a:lnTo>
                    <a:pt x="2197100" y="5080"/>
                  </a:lnTo>
                  <a:lnTo>
                    <a:pt x="2184400" y="5080"/>
                  </a:lnTo>
                  <a:close/>
                  <a:moveTo>
                    <a:pt x="2209800" y="5080"/>
                  </a:moveTo>
                  <a:lnTo>
                    <a:pt x="2222500" y="5080"/>
                  </a:lnTo>
                  <a:lnTo>
                    <a:pt x="2209800" y="5080"/>
                  </a:lnTo>
                  <a:close/>
                  <a:moveTo>
                    <a:pt x="2235200" y="5080"/>
                  </a:moveTo>
                  <a:lnTo>
                    <a:pt x="2247900" y="5080"/>
                  </a:lnTo>
                  <a:lnTo>
                    <a:pt x="2235200" y="5080"/>
                  </a:lnTo>
                  <a:close/>
                  <a:moveTo>
                    <a:pt x="2260600" y="5080"/>
                  </a:moveTo>
                  <a:lnTo>
                    <a:pt x="2273300" y="5080"/>
                  </a:lnTo>
                  <a:lnTo>
                    <a:pt x="2260600" y="5080"/>
                  </a:lnTo>
                  <a:close/>
                  <a:moveTo>
                    <a:pt x="2286000" y="5080"/>
                  </a:moveTo>
                  <a:lnTo>
                    <a:pt x="2298700" y="5080"/>
                  </a:lnTo>
                  <a:lnTo>
                    <a:pt x="2286000" y="5080"/>
                  </a:lnTo>
                  <a:close/>
                  <a:moveTo>
                    <a:pt x="2311400" y="5080"/>
                  </a:moveTo>
                  <a:lnTo>
                    <a:pt x="2324100" y="5080"/>
                  </a:lnTo>
                  <a:lnTo>
                    <a:pt x="2311400" y="5080"/>
                  </a:lnTo>
                  <a:close/>
                  <a:moveTo>
                    <a:pt x="2336800" y="5080"/>
                  </a:moveTo>
                  <a:lnTo>
                    <a:pt x="2349500" y="5080"/>
                  </a:lnTo>
                  <a:lnTo>
                    <a:pt x="2336800" y="5080"/>
                  </a:lnTo>
                  <a:close/>
                  <a:moveTo>
                    <a:pt x="2362200" y="5080"/>
                  </a:moveTo>
                  <a:lnTo>
                    <a:pt x="2374900" y="5080"/>
                  </a:lnTo>
                  <a:lnTo>
                    <a:pt x="2362200" y="5080"/>
                  </a:lnTo>
                  <a:close/>
                  <a:moveTo>
                    <a:pt x="2387600" y="5080"/>
                  </a:moveTo>
                  <a:lnTo>
                    <a:pt x="2400300" y="5080"/>
                  </a:lnTo>
                  <a:lnTo>
                    <a:pt x="2387600" y="5080"/>
                  </a:lnTo>
                  <a:close/>
                  <a:moveTo>
                    <a:pt x="2413000" y="5080"/>
                  </a:moveTo>
                  <a:lnTo>
                    <a:pt x="2425700" y="5080"/>
                  </a:lnTo>
                  <a:lnTo>
                    <a:pt x="2413000" y="5080"/>
                  </a:lnTo>
                  <a:close/>
                  <a:moveTo>
                    <a:pt x="2438400" y="5080"/>
                  </a:moveTo>
                  <a:lnTo>
                    <a:pt x="2451100" y="5080"/>
                  </a:lnTo>
                  <a:lnTo>
                    <a:pt x="2438400" y="5080"/>
                  </a:lnTo>
                  <a:close/>
                  <a:moveTo>
                    <a:pt x="2463800" y="5080"/>
                  </a:moveTo>
                  <a:lnTo>
                    <a:pt x="2476500" y="5080"/>
                  </a:lnTo>
                  <a:lnTo>
                    <a:pt x="2463800" y="5080"/>
                  </a:lnTo>
                  <a:close/>
                  <a:moveTo>
                    <a:pt x="2489200" y="5080"/>
                  </a:moveTo>
                  <a:lnTo>
                    <a:pt x="2501900" y="5080"/>
                  </a:lnTo>
                  <a:lnTo>
                    <a:pt x="2489200" y="5080"/>
                  </a:lnTo>
                  <a:close/>
                  <a:moveTo>
                    <a:pt x="2514600" y="5080"/>
                  </a:moveTo>
                  <a:lnTo>
                    <a:pt x="2527300" y="5080"/>
                  </a:lnTo>
                  <a:lnTo>
                    <a:pt x="2514600" y="5080"/>
                  </a:lnTo>
                  <a:close/>
                  <a:moveTo>
                    <a:pt x="2540000" y="5080"/>
                  </a:moveTo>
                  <a:lnTo>
                    <a:pt x="2552700" y="5080"/>
                  </a:lnTo>
                  <a:lnTo>
                    <a:pt x="2540000" y="5080"/>
                  </a:lnTo>
                  <a:close/>
                  <a:moveTo>
                    <a:pt x="2565400" y="5080"/>
                  </a:moveTo>
                  <a:lnTo>
                    <a:pt x="2578100" y="5080"/>
                  </a:lnTo>
                  <a:lnTo>
                    <a:pt x="2565400" y="5080"/>
                  </a:lnTo>
                  <a:close/>
                  <a:moveTo>
                    <a:pt x="2590800" y="5080"/>
                  </a:moveTo>
                  <a:lnTo>
                    <a:pt x="2603500" y="5080"/>
                  </a:lnTo>
                  <a:lnTo>
                    <a:pt x="2590800" y="5080"/>
                  </a:lnTo>
                  <a:close/>
                  <a:moveTo>
                    <a:pt x="2616200" y="5080"/>
                  </a:moveTo>
                  <a:lnTo>
                    <a:pt x="2628900" y="5080"/>
                  </a:lnTo>
                  <a:lnTo>
                    <a:pt x="2616200" y="5080"/>
                  </a:lnTo>
                  <a:close/>
                  <a:moveTo>
                    <a:pt x="2641600" y="5080"/>
                  </a:moveTo>
                  <a:lnTo>
                    <a:pt x="2654300" y="5080"/>
                  </a:lnTo>
                  <a:lnTo>
                    <a:pt x="2641600" y="5080"/>
                  </a:lnTo>
                  <a:close/>
                  <a:moveTo>
                    <a:pt x="2667000" y="5080"/>
                  </a:moveTo>
                  <a:lnTo>
                    <a:pt x="2679700" y="5080"/>
                  </a:lnTo>
                  <a:lnTo>
                    <a:pt x="2667000" y="5080"/>
                  </a:lnTo>
                  <a:close/>
                  <a:moveTo>
                    <a:pt x="2692400" y="5080"/>
                  </a:moveTo>
                  <a:lnTo>
                    <a:pt x="2705100" y="5080"/>
                  </a:lnTo>
                  <a:lnTo>
                    <a:pt x="2692400" y="5080"/>
                  </a:lnTo>
                  <a:close/>
                  <a:moveTo>
                    <a:pt x="2717800" y="5080"/>
                  </a:moveTo>
                  <a:lnTo>
                    <a:pt x="2730500" y="5080"/>
                  </a:lnTo>
                  <a:lnTo>
                    <a:pt x="2717800" y="5080"/>
                  </a:lnTo>
                  <a:close/>
                  <a:moveTo>
                    <a:pt x="2743200" y="5080"/>
                  </a:moveTo>
                  <a:lnTo>
                    <a:pt x="2755900" y="5080"/>
                  </a:lnTo>
                  <a:lnTo>
                    <a:pt x="2743200" y="5080"/>
                  </a:lnTo>
                  <a:close/>
                  <a:moveTo>
                    <a:pt x="2768600" y="5080"/>
                  </a:moveTo>
                  <a:lnTo>
                    <a:pt x="2781300" y="5080"/>
                  </a:lnTo>
                  <a:lnTo>
                    <a:pt x="2768600" y="5080"/>
                  </a:lnTo>
                  <a:close/>
                  <a:moveTo>
                    <a:pt x="2794000" y="5080"/>
                  </a:moveTo>
                  <a:lnTo>
                    <a:pt x="2806700" y="5080"/>
                  </a:lnTo>
                  <a:lnTo>
                    <a:pt x="2794000" y="5080"/>
                  </a:lnTo>
                  <a:close/>
                  <a:moveTo>
                    <a:pt x="2819400" y="5080"/>
                  </a:moveTo>
                  <a:lnTo>
                    <a:pt x="2832100" y="5080"/>
                  </a:lnTo>
                  <a:lnTo>
                    <a:pt x="2819400" y="5080"/>
                  </a:lnTo>
                  <a:close/>
                  <a:moveTo>
                    <a:pt x="2844800" y="5080"/>
                  </a:moveTo>
                  <a:lnTo>
                    <a:pt x="2857500" y="5080"/>
                  </a:lnTo>
                  <a:lnTo>
                    <a:pt x="2844800" y="5080"/>
                  </a:lnTo>
                  <a:close/>
                  <a:moveTo>
                    <a:pt x="2870200" y="5080"/>
                  </a:moveTo>
                  <a:lnTo>
                    <a:pt x="2882900" y="5080"/>
                  </a:lnTo>
                  <a:lnTo>
                    <a:pt x="2870200" y="5080"/>
                  </a:lnTo>
                  <a:close/>
                  <a:moveTo>
                    <a:pt x="2895600" y="5080"/>
                  </a:moveTo>
                  <a:lnTo>
                    <a:pt x="2898648" y="5080"/>
                  </a:lnTo>
                  <a:lnTo>
                    <a:pt x="2895600" y="5080"/>
                  </a:lnTo>
                  <a:close/>
                  <a:moveTo>
                    <a:pt x="0" y="0"/>
                  </a:moveTo>
                  <a:lnTo>
                    <a:pt x="12700" y="0"/>
                  </a:lnTo>
                  <a:lnTo>
                    <a:pt x="12700" y="5080"/>
                  </a:lnTo>
                  <a:lnTo>
                    <a:pt x="0" y="5080"/>
                  </a:lnTo>
                  <a:close/>
                </a:path>
              </a:pathLst>
            </a:custGeom>
            <a:solidFill>
              <a:srgbClr val="C8D8E4"/>
            </a:solidFill>
          </p:spPr>
        </p:sp>
      </p:grpSp>
      <p:grpSp>
        <p:nvGrpSpPr>
          <p:cNvPr name="Group 379" id="379"/>
          <p:cNvGrpSpPr/>
          <p:nvPr/>
        </p:nvGrpSpPr>
        <p:grpSpPr>
          <a:xfrm rot="0">
            <a:off x="15408021" y="9009507"/>
            <a:ext cx="2177796" cy="3810"/>
            <a:chOff x="0" y="0"/>
            <a:chExt cx="2903728" cy="5080"/>
          </a:xfrm>
        </p:grpSpPr>
        <p:sp>
          <p:nvSpPr>
            <p:cNvPr name="Freeform 380" id="380"/>
            <p:cNvSpPr/>
            <p:nvPr/>
          </p:nvSpPr>
          <p:spPr>
            <a:xfrm flipH="false" flipV="false" rot="0">
              <a:off x="2540" y="0"/>
              <a:ext cx="2898648" cy="5080"/>
            </a:xfrm>
            <a:custGeom>
              <a:avLst/>
              <a:gdLst/>
              <a:ahLst/>
              <a:cxnLst/>
              <a:rect r="r" b="b" t="t" l="l"/>
              <a:pathLst>
                <a:path h="5080" w="2898648">
                  <a:moveTo>
                    <a:pt x="25400" y="0"/>
                  </a:moveTo>
                  <a:lnTo>
                    <a:pt x="38100" y="0"/>
                  </a:lnTo>
                  <a:lnTo>
                    <a:pt x="38100" y="5080"/>
                  </a:lnTo>
                  <a:lnTo>
                    <a:pt x="25400" y="5080"/>
                  </a:lnTo>
                  <a:close/>
                  <a:moveTo>
                    <a:pt x="50800" y="5080"/>
                  </a:moveTo>
                  <a:lnTo>
                    <a:pt x="63500" y="5080"/>
                  </a:lnTo>
                  <a:lnTo>
                    <a:pt x="50800" y="5080"/>
                  </a:lnTo>
                  <a:close/>
                  <a:moveTo>
                    <a:pt x="76200" y="5080"/>
                  </a:moveTo>
                  <a:lnTo>
                    <a:pt x="88900" y="5080"/>
                  </a:lnTo>
                  <a:lnTo>
                    <a:pt x="76200" y="5080"/>
                  </a:lnTo>
                  <a:close/>
                  <a:moveTo>
                    <a:pt x="101600" y="5080"/>
                  </a:moveTo>
                  <a:lnTo>
                    <a:pt x="114300" y="5080"/>
                  </a:lnTo>
                  <a:lnTo>
                    <a:pt x="101600" y="5080"/>
                  </a:lnTo>
                  <a:close/>
                  <a:moveTo>
                    <a:pt x="127000" y="5080"/>
                  </a:moveTo>
                  <a:lnTo>
                    <a:pt x="139700" y="5080"/>
                  </a:lnTo>
                  <a:lnTo>
                    <a:pt x="127000" y="5080"/>
                  </a:lnTo>
                  <a:close/>
                  <a:moveTo>
                    <a:pt x="152400" y="5080"/>
                  </a:moveTo>
                  <a:lnTo>
                    <a:pt x="165100" y="5080"/>
                  </a:lnTo>
                  <a:lnTo>
                    <a:pt x="152400" y="5080"/>
                  </a:lnTo>
                  <a:close/>
                  <a:moveTo>
                    <a:pt x="177800" y="5080"/>
                  </a:moveTo>
                  <a:lnTo>
                    <a:pt x="190500" y="5080"/>
                  </a:lnTo>
                  <a:lnTo>
                    <a:pt x="177800" y="5080"/>
                  </a:lnTo>
                  <a:close/>
                  <a:moveTo>
                    <a:pt x="203200" y="5080"/>
                  </a:moveTo>
                  <a:lnTo>
                    <a:pt x="215900" y="5080"/>
                  </a:lnTo>
                  <a:lnTo>
                    <a:pt x="203200" y="5080"/>
                  </a:lnTo>
                  <a:close/>
                  <a:moveTo>
                    <a:pt x="228600" y="5080"/>
                  </a:moveTo>
                  <a:lnTo>
                    <a:pt x="241300" y="5080"/>
                  </a:lnTo>
                  <a:lnTo>
                    <a:pt x="228600" y="5080"/>
                  </a:lnTo>
                  <a:close/>
                  <a:moveTo>
                    <a:pt x="254000" y="5080"/>
                  </a:moveTo>
                  <a:lnTo>
                    <a:pt x="266700" y="5080"/>
                  </a:lnTo>
                  <a:lnTo>
                    <a:pt x="254000" y="5080"/>
                  </a:lnTo>
                  <a:close/>
                  <a:moveTo>
                    <a:pt x="279400" y="5080"/>
                  </a:moveTo>
                  <a:lnTo>
                    <a:pt x="292100" y="5080"/>
                  </a:lnTo>
                  <a:lnTo>
                    <a:pt x="279400" y="5080"/>
                  </a:lnTo>
                  <a:close/>
                  <a:moveTo>
                    <a:pt x="304800" y="5080"/>
                  </a:moveTo>
                  <a:lnTo>
                    <a:pt x="317500" y="5080"/>
                  </a:lnTo>
                  <a:lnTo>
                    <a:pt x="304800" y="5080"/>
                  </a:lnTo>
                  <a:close/>
                  <a:moveTo>
                    <a:pt x="330200" y="5080"/>
                  </a:moveTo>
                  <a:lnTo>
                    <a:pt x="342900" y="5080"/>
                  </a:lnTo>
                  <a:lnTo>
                    <a:pt x="330200" y="5080"/>
                  </a:lnTo>
                  <a:close/>
                  <a:moveTo>
                    <a:pt x="355600" y="5080"/>
                  </a:moveTo>
                  <a:lnTo>
                    <a:pt x="368300" y="5080"/>
                  </a:lnTo>
                  <a:lnTo>
                    <a:pt x="355600" y="5080"/>
                  </a:lnTo>
                  <a:close/>
                  <a:moveTo>
                    <a:pt x="381000" y="5080"/>
                  </a:moveTo>
                  <a:lnTo>
                    <a:pt x="393700" y="5080"/>
                  </a:lnTo>
                  <a:lnTo>
                    <a:pt x="381000" y="5080"/>
                  </a:lnTo>
                  <a:close/>
                  <a:moveTo>
                    <a:pt x="406400" y="5080"/>
                  </a:moveTo>
                  <a:lnTo>
                    <a:pt x="419100" y="5080"/>
                  </a:lnTo>
                  <a:lnTo>
                    <a:pt x="406400" y="5080"/>
                  </a:lnTo>
                  <a:close/>
                  <a:moveTo>
                    <a:pt x="431800" y="5080"/>
                  </a:moveTo>
                  <a:lnTo>
                    <a:pt x="444500" y="5080"/>
                  </a:lnTo>
                  <a:lnTo>
                    <a:pt x="431800" y="5080"/>
                  </a:lnTo>
                  <a:close/>
                  <a:moveTo>
                    <a:pt x="457200" y="5080"/>
                  </a:moveTo>
                  <a:lnTo>
                    <a:pt x="469900" y="5080"/>
                  </a:lnTo>
                  <a:lnTo>
                    <a:pt x="457200" y="5080"/>
                  </a:lnTo>
                  <a:close/>
                  <a:moveTo>
                    <a:pt x="482600" y="5080"/>
                  </a:moveTo>
                  <a:lnTo>
                    <a:pt x="495300" y="5080"/>
                  </a:lnTo>
                  <a:lnTo>
                    <a:pt x="482600" y="5080"/>
                  </a:lnTo>
                  <a:close/>
                  <a:moveTo>
                    <a:pt x="508000" y="5080"/>
                  </a:moveTo>
                  <a:lnTo>
                    <a:pt x="520700" y="5080"/>
                  </a:lnTo>
                  <a:lnTo>
                    <a:pt x="508000" y="5080"/>
                  </a:lnTo>
                  <a:close/>
                  <a:moveTo>
                    <a:pt x="533400" y="5080"/>
                  </a:moveTo>
                  <a:lnTo>
                    <a:pt x="546100" y="5080"/>
                  </a:lnTo>
                  <a:lnTo>
                    <a:pt x="533400" y="5080"/>
                  </a:lnTo>
                  <a:close/>
                  <a:moveTo>
                    <a:pt x="558800" y="5080"/>
                  </a:moveTo>
                  <a:lnTo>
                    <a:pt x="571500" y="5080"/>
                  </a:lnTo>
                  <a:lnTo>
                    <a:pt x="558800" y="5080"/>
                  </a:lnTo>
                  <a:close/>
                  <a:moveTo>
                    <a:pt x="584200" y="5080"/>
                  </a:moveTo>
                  <a:lnTo>
                    <a:pt x="596900" y="5080"/>
                  </a:lnTo>
                  <a:lnTo>
                    <a:pt x="584200" y="5080"/>
                  </a:lnTo>
                  <a:close/>
                  <a:moveTo>
                    <a:pt x="609600" y="5080"/>
                  </a:moveTo>
                  <a:lnTo>
                    <a:pt x="622300" y="5080"/>
                  </a:lnTo>
                  <a:lnTo>
                    <a:pt x="609600" y="5080"/>
                  </a:lnTo>
                  <a:close/>
                  <a:moveTo>
                    <a:pt x="635000" y="5080"/>
                  </a:moveTo>
                  <a:lnTo>
                    <a:pt x="647700" y="5080"/>
                  </a:lnTo>
                  <a:lnTo>
                    <a:pt x="635000" y="5080"/>
                  </a:lnTo>
                  <a:close/>
                  <a:moveTo>
                    <a:pt x="660400" y="5080"/>
                  </a:moveTo>
                  <a:lnTo>
                    <a:pt x="673100" y="5080"/>
                  </a:lnTo>
                  <a:lnTo>
                    <a:pt x="660400" y="5080"/>
                  </a:lnTo>
                  <a:close/>
                  <a:moveTo>
                    <a:pt x="685800" y="5080"/>
                  </a:moveTo>
                  <a:lnTo>
                    <a:pt x="698500" y="5080"/>
                  </a:lnTo>
                  <a:lnTo>
                    <a:pt x="685800" y="5080"/>
                  </a:lnTo>
                  <a:close/>
                  <a:moveTo>
                    <a:pt x="711200" y="5080"/>
                  </a:moveTo>
                  <a:lnTo>
                    <a:pt x="723900" y="5080"/>
                  </a:lnTo>
                  <a:lnTo>
                    <a:pt x="711200" y="5080"/>
                  </a:lnTo>
                  <a:close/>
                  <a:moveTo>
                    <a:pt x="736600" y="5080"/>
                  </a:moveTo>
                  <a:lnTo>
                    <a:pt x="749300" y="5080"/>
                  </a:lnTo>
                  <a:lnTo>
                    <a:pt x="736600" y="5080"/>
                  </a:lnTo>
                  <a:close/>
                  <a:moveTo>
                    <a:pt x="762000" y="5080"/>
                  </a:moveTo>
                  <a:lnTo>
                    <a:pt x="774700" y="5080"/>
                  </a:lnTo>
                  <a:lnTo>
                    <a:pt x="762000" y="5080"/>
                  </a:lnTo>
                  <a:close/>
                  <a:moveTo>
                    <a:pt x="787400" y="5080"/>
                  </a:moveTo>
                  <a:lnTo>
                    <a:pt x="800100" y="5080"/>
                  </a:lnTo>
                  <a:lnTo>
                    <a:pt x="787400" y="5080"/>
                  </a:lnTo>
                  <a:close/>
                  <a:moveTo>
                    <a:pt x="812800" y="5080"/>
                  </a:moveTo>
                  <a:lnTo>
                    <a:pt x="825500" y="5080"/>
                  </a:lnTo>
                  <a:lnTo>
                    <a:pt x="812800" y="5080"/>
                  </a:lnTo>
                  <a:close/>
                  <a:moveTo>
                    <a:pt x="838200" y="5080"/>
                  </a:moveTo>
                  <a:lnTo>
                    <a:pt x="850900" y="5080"/>
                  </a:lnTo>
                  <a:lnTo>
                    <a:pt x="838200" y="5080"/>
                  </a:lnTo>
                  <a:close/>
                  <a:moveTo>
                    <a:pt x="863600" y="5080"/>
                  </a:moveTo>
                  <a:lnTo>
                    <a:pt x="876300" y="5080"/>
                  </a:lnTo>
                  <a:lnTo>
                    <a:pt x="863600" y="5080"/>
                  </a:lnTo>
                  <a:close/>
                  <a:moveTo>
                    <a:pt x="889000" y="5080"/>
                  </a:moveTo>
                  <a:lnTo>
                    <a:pt x="901700" y="5080"/>
                  </a:lnTo>
                  <a:lnTo>
                    <a:pt x="889000" y="5080"/>
                  </a:lnTo>
                  <a:close/>
                  <a:moveTo>
                    <a:pt x="914400" y="5080"/>
                  </a:moveTo>
                  <a:lnTo>
                    <a:pt x="927100" y="5080"/>
                  </a:lnTo>
                  <a:lnTo>
                    <a:pt x="914400" y="5080"/>
                  </a:lnTo>
                  <a:close/>
                  <a:moveTo>
                    <a:pt x="939800" y="5080"/>
                  </a:moveTo>
                  <a:lnTo>
                    <a:pt x="952500" y="5080"/>
                  </a:lnTo>
                  <a:lnTo>
                    <a:pt x="939800" y="5080"/>
                  </a:lnTo>
                  <a:close/>
                  <a:moveTo>
                    <a:pt x="965200" y="5080"/>
                  </a:moveTo>
                  <a:lnTo>
                    <a:pt x="977900" y="5080"/>
                  </a:lnTo>
                  <a:lnTo>
                    <a:pt x="965200" y="5080"/>
                  </a:lnTo>
                  <a:close/>
                  <a:moveTo>
                    <a:pt x="990600" y="5080"/>
                  </a:moveTo>
                  <a:lnTo>
                    <a:pt x="1003300" y="5080"/>
                  </a:lnTo>
                  <a:lnTo>
                    <a:pt x="990600" y="5080"/>
                  </a:lnTo>
                  <a:close/>
                  <a:moveTo>
                    <a:pt x="1016000" y="5080"/>
                  </a:moveTo>
                  <a:lnTo>
                    <a:pt x="1028700" y="5080"/>
                  </a:lnTo>
                  <a:lnTo>
                    <a:pt x="1016000" y="5080"/>
                  </a:lnTo>
                  <a:close/>
                  <a:moveTo>
                    <a:pt x="1041400" y="5080"/>
                  </a:moveTo>
                  <a:lnTo>
                    <a:pt x="1054100" y="5080"/>
                  </a:lnTo>
                  <a:lnTo>
                    <a:pt x="1041400" y="5080"/>
                  </a:lnTo>
                  <a:close/>
                  <a:moveTo>
                    <a:pt x="1066800" y="5080"/>
                  </a:moveTo>
                  <a:lnTo>
                    <a:pt x="1079500" y="5080"/>
                  </a:lnTo>
                  <a:lnTo>
                    <a:pt x="1066800" y="5080"/>
                  </a:lnTo>
                  <a:close/>
                  <a:moveTo>
                    <a:pt x="1092200" y="5080"/>
                  </a:moveTo>
                  <a:lnTo>
                    <a:pt x="1104900" y="5080"/>
                  </a:lnTo>
                  <a:lnTo>
                    <a:pt x="1092200" y="5080"/>
                  </a:lnTo>
                  <a:close/>
                  <a:moveTo>
                    <a:pt x="1117600" y="5080"/>
                  </a:moveTo>
                  <a:lnTo>
                    <a:pt x="1130300" y="5080"/>
                  </a:lnTo>
                  <a:lnTo>
                    <a:pt x="1117600" y="5080"/>
                  </a:lnTo>
                  <a:close/>
                  <a:moveTo>
                    <a:pt x="1143000" y="5080"/>
                  </a:moveTo>
                  <a:lnTo>
                    <a:pt x="1155700" y="5080"/>
                  </a:lnTo>
                  <a:lnTo>
                    <a:pt x="1143000" y="5080"/>
                  </a:lnTo>
                  <a:close/>
                  <a:moveTo>
                    <a:pt x="1168400" y="5080"/>
                  </a:moveTo>
                  <a:lnTo>
                    <a:pt x="1181100" y="5080"/>
                  </a:lnTo>
                  <a:lnTo>
                    <a:pt x="1168400" y="5080"/>
                  </a:lnTo>
                  <a:close/>
                  <a:moveTo>
                    <a:pt x="1193800" y="5080"/>
                  </a:moveTo>
                  <a:lnTo>
                    <a:pt x="1206500" y="5080"/>
                  </a:lnTo>
                  <a:lnTo>
                    <a:pt x="1193800" y="5080"/>
                  </a:lnTo>
                  <a:close/>
                  <a:moveTo>
                    <a:pt x="1219200" y="5080"/>
                  </a:moveTo>
                  <a:lnTo>
                    <a:pt x="1231900" y="5080"/>
                  </a:lnTo>
                  <a:lnTo>
                    <a:pt x="1219200" y="5080"/>
                  </a:lnTo>
                  <a:close/>
                  <a:moveTo>
                    <a:pt x="1244600" y="5080"/>
                  </a:moveTo>
                  <a:lnTo>
                    <a:pt x="1257300" y="5080"/>
                  </a:lnTo>
                  <a:lnTo>
                    <a:pt x="1244600" y="5080"/>
                  </a:lnTo>
                  <a:close/>
                  <a:moveTo>
                    <a:pt x="1270000" y="5080"/>
                  </a:moveTo>
                  <a:lnTo>
                    <a:pt x="1282700" y="5080"/>
                  </a:lnTo>
                  <a:lnTo>
                    <a:pt x="1270000" y="5080"/>
                  </a:lnTo>
                  <a:close/>
                  <a:moveTo>
                    <a:pt x="1295400" y="5080"/>
                  </a:moveTo>
                  <a:lnTo>
                    <a:pt x="1308100" y="5080"/>
                  </a:lnTo>
                  <a:lnTo>
                    <a:pt x="1295400" y="5080"/>
                  </a:lnTo>
                  <a:close/>
                  <a:moveTo>
                    <a:pt x="1320800" y="5080"/>
                  </a:moveTo>
                  <a:lnTo>
                    <a:pt x="1333500" y="5080"/>
                  </a:lnTo>
                  <a:lnTo>
                    <a:pt x="1320800" y="5080"/>
                  </a:lnTo>
                  <a:close/>
                  <a:moveTo>
                    <a:pt x="1346200" y="5080"/>
                  </a:moveTo>
                  <a:lnTo>
                    <a:pt x="1358900" y="5080"/>
                  </a:lnTo>
                  <a:lnTo>
                    <a:pt x="1346200" y="5080"/>
                  </a:lnTo>
                  <a:close/>
                  <a:moveTo>
                    <a:pt x="1371600" y="5080"/>
                  </a:moveTo>
                  <a:lnTo>
                    <a:pt x="1384300" y="5080"/>
                  </a:lnTo>
                  <a:lnTo>
                    <a:pt x="1371600" y="5080"/>
                  </a:lnTo>
                  <a:close/>
                  <a:moveTo>
                    <a:pt x="1397000" y="5080"/>
                  </a:moveTo>
                  <a:lnTo>
                    <a:pt x="1409700" y="5080"/>
                  </a:lnTo>
                  <a:lnTo>
                    <a:pt x="1397000" y="5080"/>
                  </a:lnTo>
                  <a:close/>
                  <a:moveTo>
                    <a:pt x="1422400" y="5080"/>
                  </a:moveTo>
                  <a:lnTo>
                    <a:pt x="1435100" y="5080"/>
                  </a:lnTo>
                  <a:lnTo>
                    <a:pt x="1422400" y="5080"/>
                  </a:lnTo>
                  <a:close/>
                  <a:moveTo>
                    <a:pt x="1447800" y="5080"/>
                  </a:moveTo>
                  <a:lnTo>
                    <a:pt x="1460500" y="5080"/>
                  </a:lnTo>
                  <a:lnTo>
                    <a:pt x="1447800" y="5080"/>
                  </a:lnTo>
                  <a:close/>
                  <a:moveTo>
                    <a:pt x="1473200" y="5080"/>
                  </a:moveTo>
                  <a:lnTo>
                    <a:pt x="1485900" y="5080"/>
                  </a:lnTo>
                  <a:lnTo>
                    <a:pt x="1473200" y="5080"/>
                  </a:lnTo>
                  <a:close/>
                  <a:moveTo>
                    <a:pt x="1498600" y="5080"/>
                  </a:moveTo>
                  <a:lnTo>
                    <a:pt x="1511300" y="5080"/>
                  </a:lnTo>
                  <a:lnTo>
                    <a:pt x="1498600" y="5080"/>
                  </a:lnTo>
                  <a:close/>
                  <a:moveTo>
                    <a:pt x="1524000" y="5080"/>
                  </a:moveTo>
                  <a:lnTo>
                    <a:pt x="1536700" y="5080"/>
                  </a:lnTo>
                  <a:lnTo>
                    <a:pt x="1524000" y="5080"/>
                  </a:lnTo>
                  <a:close/>
                  <a:moveTo>
                    <a:pt x="1549400" y="5080"/>
                  </a:moveTo>
                  <a:lnTo>
                    <a:pt x="1562100" y="5080"/>
                  </a:lnTo>
                  <a:lnTo>
                    <a:pt x="1549400" y="5080"/>
                  </a:lnTo>
                  <a:close/>
                  <a:moveTo>
                    <a:pt x="1574800" y="5080"/>
                  </a:moveTo>
                  <a:lnTo>
                    <a:pt x="1587500" y="5080"/>
                  </a:lnTo>
                  <a:lnTo>
                    <a:pt x="1574800" y="5080"/>
                  </a:lnTo>
                  <a:close/>
                  <a:moveTo>
                    <a:pt x="1600200" y="5080"/>
                  </a:moveTo>
                  <a:lnTo>
                    <a:pt x="1612900" y="5080"/>
                  </a:lnTo>
                  <a:lnTo>
                    <a:pt x="1600200" y="5080"/>
                  </a:lnTo>
                  <a:close/>
                  <a:moveTo>
                    <a:pt x="1625600" y="5080"/>
                  </a:moveTo>
                  <a:lnTo>
                    <a:pt x="1638300" y="5080"/>
                  </a:lnTo>
                  <a:lnTo>
                    <a:pt x="1625600" y="5080"/>
                  </a:lnTo>
                  <a:close/>
                  <a:moveTo>
                    <a:pt x="1651000" y="5080"/>
                  </a:moveTo>
                  <a:lnTo>
                    <a:pt x="1663700" y="5080"/>
                  </a:lnTo>
                  <a:lnTo>
                    <a:pt x="1651000" y="5080"/>
                  </a:lnTo>
                  <a:close/>
                  <a:moveTo>
                    <a:pt x="1676400" y="5080"/>
                  </a:moveTo>
                  <a:lnTo>
                    <a:pt x="1689100" y="5080"/>
                  </a:lnTo>
                  <a:lnTo>
                    <a:pt x="1676400" y="5080"/>
                  </a:lnTo>
                  <a:close/>
                  <a:moveTo>
                    <a:pt x="1701800" y="5080"/>
                  </a:moveTo>
                  <a:lnTo>
                    <a:pt x="1714500" y="5080"/>
                  </a:lnTo>
                  <a:lnTo>
                    <a:pt x="1701800" y="5080"/>
                  </a:lnTo>
                  <a:close/>
                  <a:moveTo>
                    <a:pt x="1727200" y="5080"/>
                  </a:moveTo>
                  <a:lnTo>
                    <a:pt x="1739900" y="5080"/>
                  </a:lnTo>
                  <a:lnTo>
                    <a:pt x="1727200" y="5080"/>
                  </a:lnTo>
                  <a:close/>
                  <a:moveTo>
                    <a:pt x="1752600" y="5080"/>
                  </a:moveTo>
                  <a:lnTo>
                    <a:pt x="1765300" y="5080"/>
                  </a:lnTo>
                  <a:lnTo>
                    <a:pt x="1752600" y="5080"/>
                  </a:lnTo>
                  <a:close/>
                  <a:moveTo>
                    <a:pt x="1778000" y="5080"/>
                  </a:moveTo>
                  <a:lnTo>
                    <a:pt x="1790700" y="5080"/>
                  </a:lnTo>
                  <a:lnTo>
                    <a:pt x="1778000" y="5080"/>
                  </a:lnTo>
                  <a:close/>
                  <a:moveTo>
                    <a:pt x="1803400" y="5080"/>
                  </a:moveTo>
                  <a:lnTo>
                    <a:pt x="1816100" y="5080"/>
                  </a:lnTo>
                  <a:lnTo>
                    <a:pt x="1803400" y="5080"/>
                  </a:lnTo>
                  <a:close/>
                  <a:moveTo>
                    <a:pt x="1828800" y="5080"/>
                  </a:moveTo>
                  <a:lnTo>
                    <a:pt x="1841500" y="5080"/>
                  </a:lnTo>
                  <a:lnTo>
                    <a:pt x="1828800" y="5080"/>
                  </a:lnTo>
                  <a:close/>
                  <a:moveTo>
                    <a:pt x="1854200" y="5080"/>
                  </a:moveTo>
                  <a:lnTo>
                    <a:pt x="1866900" y="5080"/>
                  </a:lnTo>
                  <a:lnTo>
                    <a:pt x="1854200" y="5080"/>
                  </a:lnTo>
                  <a:close/>
                  <a:moveTo>
                    <a:pt x="1879600" y="5080"/>
                  </a:moveTo>
                  <a:lnTo>
                    <a:pt x="1892300" y="5080"/>
                  </a:lnTo>
                  <a:lnTo>
                    <a:pt x="1879600" y="5080"/>
                  </a:lnTo>
                  <a:close/>
                  <a:moveTo>
                    <a:pt x="1905000" y="5080"/>
                  </a:moveTo>
                  <a:lnTo>
                    <a:pt x="1917700" y="5080"/>
                  </a:lnTo>
                  <a:lnTo>
                    <a:pt x="1905000" y="5080"/>
                  </a:lnTo>
                  <a:close/>
                  <a:moveTo>
                    <a:pt x="1930400" y="5080"/>
                  </a:moveTo>
                  <a:lnTo>
                    <a:pt x="1943100" y="5080"/>
                  </a:lnTo>
                  <a:lnTo>
                    <a:pt x="1930400" y="5080"/>
                  </a:lnTo>
                  <a:close/>
                  <a:moveTo>
                    <a:pt x="1955800" y="5080"/>
                  </a:moveTo>
                  <a:lnTo>
                    <a:pt x="1968500" y="5080"/>
                  </a:lnTo>
                  <a:lnTo>
                    <a:pt x="1955800" y="5080"/>
                  </a:lnTo>
                  <a:close/>
                  <a:moveTo>
                    <a:pt x="1981200" y="5080"/>
                  </a:moveTo>
                  <a:lnTo>
                    <a:pt x="1993900" y="5080"/>
                  </a:lnTo>
                  <a:lnTo>
                    <a:pt x="1981200" y="5080"/>
                  </a:lnTo>
                  <a:close/>
                  <a:moveTo>
                    <a:pt x="2006600" y="5080"/>
                  </a:moveTo>
                  <a:lnTo>
                    <a:pt x="2019300" y="5080"/>
                  </a:lnTo>
                  <a:lnTo>
                    <a:pt x="2006600" y="5080"/>
                  </a:lnTo>
                  <a:close/>
                  <a:moveTo>
                    <a:pt x="2032000" y="5080"/>
                  </a:moveTo>
                  <a:lnTo>
                    <a:pt x="2044700" y="5080"/>
                  </a:lnTo>
                  <a:lnTo>
                    <a:pt x="2032000" y="5080"/>
                  </a:lnTo>
                  <a:close/>
                  <a:moveTo>
                    <a:pt x="2057400" y="5080"/>
                  </a:moveTo>
                  <a:lnTo>
                    <a:pt x="2070100" y="5080"/>
                  </a:lnTo>
                  <a:lnTo>
                    <a:pt x="2057400" y="5080"/>
                  </a:lnTo>
                  <a:close/>
                  <a:moveTo>
                    <a:pt x="2082800" y="5080"/>
                  </a:moveTo>
                  <a:lnTo>
                    <a:pt x="2095500" y="5080"/>
                  </a:lnTo>
                  <a:lnTo>
                    <a:pt x="2082800" y="5080"/>
                  </a:lnTo>
                  <a:close/>
                  <a:moveTo>
                    <a:pt x="2108200" y="5080"/>
                  </a:moveTo>
                  <a:lnTo>
                    <a:pt x="2120900" y="5080"/>
                  </a:lnTo>
                  <a:lnTo>
                    <a:pt x="2108200" y="5080"/>
                  </a:lnTo>
                  <a:close/>
                  <a:moveTo>
                    <a:pt x="2133600" y="5080"/>
                  </a:moveTo>
                  <a:lnTo>
                    <a:pt x="2146300" y="5080"/>
                  </a:lnTo>
                  <a:lnTo>
                    <a:pt x="2133600" y="5080"/>
                  </a:lnTo>
                  <a:close/>
                  <a:moveTo>
                    <a:pt x="2159000" y="5080"/>
                  </a:moveTo>
                  <a:lnTo>
                    <a:pt x="2171700" y="5080"/>
                  </a:lnTo>
                  <a:lnTo>
                    <a:pt x="2159000" y="5080"/>
                  </a:lnTo>
                  <a:close/>
                  <a:moveTo>
                    <a:pt x="2184400" y="5080"/>
                  </a:moveTo>
                  <a:lnTo>
                    <a:pt x="2197100" y="5080"/>
                  </a:lnTo>
                  <a:lnTo>
                    <a:pt x="2184400" y="5080"/>
                  </a:lnTo>
                  <a:close/>
                  <a:moveTo>
                    <a:pt x="2209800" y="5080"/>
                  </a:moveTo>
                  <a:lnTo>
                    <a:pt x="2222500" y="5080"/>
                  </a:lnTo>
                  <a:lnTo>
                    <a:pt x="2209800" y="5080"/>
                  </a:lnTo>
                  <a:close/>
                  <a:moveTo>
                    <a:pt x="2235200" y="5080"/>
                  </a:moveTo>
                  <a:lnTo>
                    <a:pt x="2247900" y="5080"/>
                  </a:lnTo>
                  <a:lnTo>
                    <a:pt x="2235200" y="5080"/>
                  </a:lnTo>
                  <a:close/>
                  <a:moveTo>
                    <a:pt x="2260600" y="5080"/>
                  </a:moveTo>
                  <a:lnTo>
                    <a:pt x="2273300" y="5080"/>
                  </a:lnTo>
                  <a:lnTo>
                    <a:pt x="2260600" y="5080"/>
                  </a:lnTo>
                  <a:close/>
                  <a:moveTo>
                    <a:pt x="2286000" y="5080"/>
                  </a:moveTo>
                  <a:lnTo>
                    <a:pt x="2298700" y="5080"/>
                  </a:lnTo>
                  <a:lnTo>
                    <a:pt x="2286000" y="5080"/>
                  </a:lnTo>
                  <a:close/>
                  <a:moveTo>
                    <a:pt x="2311400" y="5080"/>
                  </a:moveTo>
                  <a:lnTo>
                    <a:pt x="2324100" y="5080"/>
                  </a:lnTo>
                  <a:lnTo>
                    <a:pt x="2311400" y="5080"/>
                  </a:lnTo>
                  <a:close/>
                  <a:moveTo>
                    <a:pt x="2336800" y="5080"/>
                  </a:moveTo>
                  <a:lnTo>
                    <a:pt x="2349500" y="5080"/>
                  </a:lnTo>
                  <a:lnTo>
                    <a:pt x="2336800" y="5080"/>
                  </a:lnTo>
                  <a:close/>
                  <a:moveTo>
                    <a:pt x="2362200" y="5080"/>
                  </a:moveTo>
                  <a:lnTo>
                    <a:pt x="2374900" y="5080"/>
                  </a:lnTo>
                  <a:lnTo>
                    <a:pt x="2362200" y="5080"/>
                  </a:lnTo>
                  <a:close/>
                  <a:moveTo>
                    <a:pt x="2387600" y="5080"/>
                  </a:moveTo>
                  <a:lnTo>
                    <a:pt x="2400300" y="5080"/>
                  </a:lnTo>
                  <a:lnTo>
                    <a:pt x="2387600" y="5080"/>
                  </a:lnTo>
                  <a:close/>
                  <a:moveTo>
                    <a:pt x="2413000" y="5080"/>
                  </a:moveTo>
                  <a:lnTo>
                    <a:pt x="2425700" y="5080"/>
                  </a:lnTo>
                  <a:lnTo>
                    <a:pt x="2413000" y="5080"/>
                  </a:lnTo>
                  <a:close/>
                  <a:moveTo>
                    <a:pt x="2438400" y="5080"/>
                  </a:moveTo>
                  <a:lnTo>
                    <a:pt x="2451100" y="5080"/>
                  </a:lnTo>
                  <a:lnTo>
                    <a:pt x="2438400" y="5080"/>
                  </a:lnTo>
                  <a:close/>
                  <a:moveTo>
                    <a:pt x="2463800" y="5080"/>
                  </a:moveTo>
                  <a:lnTo>
                    <a:pt x="2476500" y="5080"/>
                  </a:lnTo>
                  <a:lnTo>
                    <a:pt x="2463800" y="5080"/>
                  </a:lnTo>
                  <a:close/>
                  <a:moveTo>
                    <a:pt x="2489200" y="5080"/>
                  </a:moveTo>
                  <a:lnTo>
                    <a:pt x="2501900" y="5080"/>
                  </a:lnTo>
                  <a:lnTo>
                    <a:pt x="2489200" y="5080"/>
                  </a:lnTo>
                  <a:close/>
                  <a:moveTo>
                    <a:pt x="2514600" y="5080"/>
                  </a:moveTo>
                  <a:lnTo>
                    <a:pt x="2527300" y="5080"/>
                  </a:lnTo>
                  <a:lnTo>
                    <a:pt x="2514600" y="5080"/>
                  </a:lnTo>
                  <a:close/>
                  <a:moveTo>
                    <a:pt x="2540000" y="5080"/>
                  </a:moveTo>
                  <a:lnTo>
                    <a:pt x="2552700" y="5080"/>
                  </a:lnTo>
                  <a:lnTo>
                    <a:pt x="2540000" y="5080"/>
                  </a:lnTo>
                  <a:close/>
                  <a:moveTo>
                    <a:pt x="2565400" y="5080"/>
                  </a:moveTo>
                  <a:lnTo>
                    <a:pt x="2578100" y="5080"/>
                  </a:lnTo>
                  <a:lnTo>
                    <a:pt x="2565400" y="5080"/>
                  </a:lnTo>
                  <a:close/>
                  <a:moveTo>
                    <a:pt x="2590800" y="5080"/>
                  </a:moveTo>
                  <a:lnTo>
                    <a:pt x="2603500" y="5080"/>
                  </a:lnTo>
                  <a:lnTo>
                    <a:pt x="2590800" y="5080"/>
                  </a:lnTo>
                  <a:close/>
                  <a:moveTo>
                    <a:pt x="2616200" y="5080"/>
                  </a:moveTo>
                  <a:lnTo>
                    <a:pt x="2628900" y="5080"/>
                  </a:lnTo>
                  <a:lnTo>
                    <a:pt x="2616200" y="5080"/>
                  </a:lnTo>
                  <a:close/>
                  <a:moveTo>
                    <a:pt x="2641600" y="5080"/>
                  </a:moveTo>
                  <a:lnTo>
                    <a:pt x="2654300" y="5080"/>
                  </a:lnTo>
                  <a:lnTo>
                    <a:pt x="2641600" y="5080"/>
                  </a:lnTo>
                  <a:close/>
                  <a:moveTo>
                    <a:pt x="2667000" y="5080"/>
                  </a:moveTo>
                  <a:lnTo>
                    <a:pt x="2679700" y="5080"/>
                  </a:lnTo>
                  <a:lnTo>
                    <a:pt x="2667000" y="5080"/>
                  </a:lnTo>
                  <a:close/>
                  <a:moveTo>
                    <a:pt x="2692400" y="5080"/>
                  </a:moveTo>
                  <a:lnTo>
                    <a:pt x="2705100" y="5080"/>
                  </a:lnTo>
                  <a:lnTo>
                    <a:pt x="2692400" y="5080"/>
                  </a:lnTo>
                  <a:close/>
                  <a:moveTo>
                    <a:pt x="2717800" y="5080"/>
                  </a:moveTo>
                  <a:lnTo>
                    <a:pt x="2730500" y="5080"/>
                  </a:lnTo>
                  <a:lnTo>
                    <a:pt x="2717800" y="5080"/>
                  </a:lnTo>
                  <a:close/>
                  <a:moveTo>
                    <a:pt x="2743200" y="5080"/>
                  </a:moveTo>
                  <a:lnTo>
                    <a:pt x="2755900" y="5080"/>
                  </a:lnTo>
                  <a:lnTo>
                    <a:pt x="2743200" y="5080"/>
                  </a:lnTo>
                  <a:close/>
                  <a:moveTo>
                    <a:pt x="2768600" y="5080"/>
                  </a:moveTo>
                  <a:lnTo>
                    <a:pt x="2781300" y="5080"/>
                  </a:lnTo>
                  <a:lnTo>
                    <a:pt x="2768600" y="5080"/>
                  </a:lnTo>
                  <a:close/>
                  <a:moveTo>
                    <a:pt x="2794000" y="5080"/>
                  </a:moveTo>
                  <a:lnTo>
                    <a:pt x="2806700" y="5080"/>
                  </a:lnTo>
                  <a:lnTo>
                    <a:pt x="2794000" y="5080"/>
                  </a:lnTo>
                  <a:close/>
                  <a:moveTo>
                    <a:pt x="2819400" y="5080"/>
                  </a:moveTo>
                  <a:lnTo>
                    <a:pt x="2832100" y="5080"/>
                  </a:lnTo>
                  <a:lnTo>
                    <a:pt x="2819400" y="5080"/>
                  </a:lnTo>
                  <a:close/>
                  <a:moveTo>
                    <a:pt x="2844800" y="5080"/>
                  </a:moveTo>
                  <a:lnTo>
                    <a:pt x="2857500" y="5080"/>
                  </a:lnTo>
                  <a:lnTo>
                    <a:pt x="2844800" y="5080"/>
                  </a:lnTo>
                  <a:close/>
                  <a:moveTo>
                    <a:pt x="2870200" y="5080"/>
                  </a:moveTo>
                  <a:lnTo>
                    <a:pt x="2882900" y="5080"/>
                  </a:lnTo>
                  <a:lnTo>
                    <a:pt x="2870200" y="5080"/>
                  </a:lnTo>
                  <a:close/>
                  <a:moveTo>
                    <a:pt x="2895600" y="5080"/>
                  </a:moveTo>
                  <a:lnTo>
                    <a:pt x="2898648" y="5080"/>
                  </a:lnTo>
                  <a:lnTo>
                    <a:pt x="2895600" y="5080"/>
                  </a:lnTo>
                  <a:close/>
                  <a:moveTo>
                    <a:pt x="0" y="0"/>
                  </a:moveTo>
                  <a:lnTo>
                    <a:pt x="12700" y="0"/>
                  </a:lnTo>
                  <a:lnTo>
                    <a:pt x="12700" y="5080"/>
                  </a:lnTo>
                  <a:lnTo>
                    <a:pt x="0" y="5080"/>
                  </a:lnTo>
                  <a:close/>
                </a:path>
              </a:pathLst>
            </a:custGeom>
            <a:solidFill>
              <a:srgbClr val="C8D8E4"/>
            </a:solidFill>
          </p:spPr>
        </p:sp>
      </p:grpSp>
      <p:grpSp>
        <p:nvGrpSpPr>
          <p:cNvPr name="Group 381" id="381"/>
          <p:cNvGrpSpPr/>
          <p:nvPr/>
        </p:nvGrpSpPr>
        <p:grpSpPr>
          <a:xfrm rot="0">
            <a:off x="10362438" y="9532620"/>
            <a:ext cx="7262622" cy="274320"/>
            <a:chOff x="0" y="0"/>
            <a:chExt cx="9683496" cy="365760"/>
          </a:xfrm>
        </p:grpSpPr>
        <p:sp>
          <p:nvSpPr>
            <p:cNvPr name="Freeform 382" id="382"/>
            <p:cNvSpPr/>
            <p:nvPr/>
          </p:nvSpPr>
          <p:spPr>
            <a:xfrm flipH="false" flipV="false" rot="0">
              <a:off x="0" y="0"/>
              <a:ext cx="9683496" cy="365760"/>
            </a:xfrm>
            <a:custGeom>
              <a:avLst/>
              <a:gdLst/>
              <a:ahLst/>
              <a:cxnLst/>
              <a:rect r="r" b="b" t="t" l="l"/>
              <a:pathLst>
                <a:path h="365760" w="9683496">
                  <a:moveTo>
                    <a:pt x="0" y="0"/>
                  </a:moveTo>
                  <a:lnTo>
                    <a:pt x="9683496" y="0"/>
                  </a:lnTo>
                  <a:lnTo>
                    <a:pt x="9683496" y="365760"/>
                  </a:lnTo>
                  <a:lnTo>
                    <a:pt x="0" y="36576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465866" r="0" b="-465866"/>
              </a:stretch>
            </a:blipFill>
          </p:spPr>
        </p:sp>
        <p:sp>
          <p:nvSpPr>
            <p:cNvPr name="TextBox 383" id="383"/>
            <p:cNvSpPr txBox="true"/>
            <p:nvPr/>
          </p:nvSpPr>
          <p:spPr>
            <a:xfrm>
              <a:off x="0" y="-9525"/>
              <a:ext cx="9683496" cy="375285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1080"/>
                </a:lnSpc>
              </a:pPr>
              <a:r>
                <a:rPr lang="en-US" sz="900" i="true">
                  <a:solidFill>
                    <a:srgbClr val="6B8A9A"/>
                  </a:solidFill>
                  <a:latin typeface="Arial Italics"/>
                  <a:ea typeface="Arial Italics"/>
                  <a:cs typeface="Arial Italics"/>
                  <a:sym typeface="Arial Italics"/>
                </a:rPr>
                <a:t>Monatlicher Check: Welche Maßnahme hatte die größte Wirkung?</a:t>
              </a:r>
            </a:p>
          </p:txBody>
        </p:sp>
      </p:grpSp>
      <p:grpSp>
        <p:nvGrpSpPr>
          <p:cNvPr name="Group 384" id="384"/>
          <p:cNvGrpSpPr/>
          <p:nvPr/>
        </p:nvGrpSpPr>
        <p:grpSpPr>
          <a:xfrm rot="0">
            <a:off x="4972050" y="2468880"/>
            <a:ext cx="3902202" cy="301752"/>
            <a:chOff x="0" y="0"/>
            <a:chExt cx="5202936" cy="402336"/>
          </a:xfrm>
        </p:grpSpPr>
        <p:sp>
          <p:nvSpPr>
            <p:cNvPr name="Freeform 385" id="385"/>
            <p:cNvSpPr/>
            <p:nvPr/>
          </p:nvSpPr>
          <p:spPr>
            <a:xfrm flipH="false" flipV="false" rot="0">
              <a:off x="0" y="0"/>
              <a:ext cx="5202936" cy="402336"/>
            </a:xfrm>
            <a:custGeom>
              <a:avLst/>
              <a:gdLst/>
              <a:ahLst/>
              <a:cxnLst/>
              <a:rect r="r" b="b" t="t" l="l"/>
              <a:pathLst>
                <a:path h="402336" w="5202936">
                  <a:moveTo>
                    <a:pt x="0" y="0"/>
                  </a:moveTo>
                  <a:lnTo>
                    <a:pt x="5202936" y="0"/>
                  </a:lnTo>
                  <a:lnTo>
                    <a:pt x="5202936" y="402336"/>
                  </a:lnTo>
                  <a:lnTo>
                    <a:pt x="0" y="402336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201976" r="0" b="-201976"/>
              </a:stretch>
            </a:blipFill>
          </p:spPr>
        </p:sp>
        <p:sp>
          <p:nvSpPr>
            <p:cNvPr name="TextBox 386" id="386"/>
            <p:cNvSpPr txBox="true"/>
            <p:nvPr/>
          </p:nvSpPr>
          <p:spPr>
            <a:xfrm>
              <a:off x="0" y="-9525"/>
              <a:ext cx="5202936" cy="411861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1260"/>
                </a:lnSpc>
              </a:pPr>
              <a:r>
                <a:rPr lang="en-US" sz="1050">
                  <a:solidFill>
                    <a:srgbClr val="6B8A9A"/>
                  </a:solidFill>
                  <a:latin typeface="Arial"/>
                  <a:ea typeface="Arial"/>
                  <a:cs typeface="Arial"/>
                  <a:sym typeface="Arial"/>
                </a:rPr>
                <a:t>2.</a:t>
              </a:r>
            </a:p>
          </p:txBody>
        </p:sp>
      </p:grpSp>
      <p:grpSp>
        <p:nvGrpSpPr>
          <p:cNvPr name="Group 387" id="387"/>
          <p:cNvGrpSpPr/>
          <p:nvPr/>
        </p:nvGrpSpPr>
        <p:grpSpPr>
          <a:xfrm rot="0">
            <a:off x="4967249" y="2808922"/>
            <a:ext cx="3902202" cy="301752"/>
            <a:chOff x="0" y="0"/>
            <a:chExt cx="5202936" cy="402336"/>
          </a:xfrm>
        </p:grpSpPr>
        <p:sp>
          <p:nvSpPr>
            <p:cNvPr name="Freeform 388" id="388"/>
            <p:cNvSpPr/>
            <p:nvPr/>
          </p:nvSpPr>
          <p:spPr>
            <a:xfrm flipH="false" flipV="false" rot="0">
              <a:off x="0" y="0"/>
              <a:ext cx="5202936" cy="402336"/>
            </a:xfrm>
            <a:custGeom>
              <a:avLst/>
              <a:gdLst/>
              <a:ahLst/>
              <a:cxnLst/>
              <a:rect r="r" b="b" t="t" l="l"/>
              <a:pathLst>
                <a:path h="402336" w="5202936">
                  <a:moveTo>
                    <a:pt x="0" y="0"/>
                  </a:moveTo>
                  <a:lnTo>
                    <a:pt x="5202936" y="0"/>
                  </a:lnTo>
                  <a:lnTo>
                    <a:pt x="5202936" y="402336"/>
                  </a:lnTo>
                  <a:lnTo>
                    <a:pt x="0" y="402336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201976" r="0" b="-201976"/>
              </a:stretch>
            </a:blipFill>
          </p:spPr>
        </p:sp>
        <p:sp>
          <p:nvSpPr>
            <p:cNvPr name="TextBox 389" id="389"/>
            <p:cNvSpPr txBox="true"/>
            <p:nvPr/>
          </p:nvSpPr>
          <p:spPr>
            <a:xfrm>
              <a:off x="0" y="-9525"/>
              <a:ext cx="5202936" cy="411861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1260"/>
                </a:lnSpc>
              </a:pPr>
              <a:r>
                <a:rPr lang="en-US" sz="1050">
                  <a:solidFill>
                    <a:srgbClr val="6B8A9A"/>
                  </a:solidFill>
                  <a:latin typeface="Arial"/>
                  <a:ea typeface="Arial"/>
                  <a:cs typeface="Arial"/>
                  <a:sym typeface="Arial"/>
                </a:rPr>
                <a:t>3.</a:t>
              </a:r>
            </a:p>
          </p:txBody>
        </p:sp>
      </p:grpSp>
      <p:sp>
        <p:nvSpPr>
          <p:cNvPr name="Freeform 390" id="390"/>
          <p:cNvSpPr/>
          <p:nvPr/>
        </p:nvSpPr>
        <p:spPr>
          <a:xfrm flipH="false" flipV="false" rot="0">
            <a:off x="8606790" y="411480"/>
            <a:ext cx="1028700" cy="1028700"/>
          </a:xfrm>
          <a:custGeom>
            <a:avLst/>
            <a:gdLst/>
            <a:ahLst/>
            <a:cxnLst/>
            <a:rect r="r" b="b" t="t" l="l"/>
            <a:pathLst>
              <a:path h="1028700" w="1028700">
                <a:moveTo>
                  <a:pt x="0" y="0"/>
                </a:moveTo>
                <a:lnTo>
                  <a:pt x="1028700" y="0"/>
                </a:lnTo>
                <a:lnTo>
                  <a:pt x="1028700" y="1028700"/>
                </a:lnTo>
                <a:lnTo>
                  <a:pt x="0" y="10287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DAHE_LS4IWI</dc:identifier>
  <dcterms:modified xsi:type="dcterms:W3CDTF">2011-08-01T06:04:30Z</dcterms:modified>
  <cp:revision>1</cp:revision>
  <dc:title>Wirkungsboard_Vorlage</dc:title>
</cp:coreProperties>
</file>